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85" r:id="rId3"/>
    <p:sldId id="287" r:id="rId4"/>
    <p:sldId id="259" r:id="rId5"/>
    <p:sldId id="256" r:id="rId6"/>
    <p:sldId id="257" r:id="rId7"/>
    <p:sldId id="258" r:id="rId8"/>
    <p:sldId id="260" r:id="rId9"/>
    <p:sldId id="261" r:id="rId10"/>
    <p:sldId id="262" r:id="rId11"/>
    <p:sldId id="269" r:id="rId12"/>
    <p:sldId id="270" r:id="rId13"/>
    <p:sldId id="264" r:id="rId14"/>
    <p:sldId id="265" r:id="rId15"/>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94660"/>
  </p:normalViewPr>
  <p:slideViewPr>
    <p:cSldViewPr>
      <p:cViewPr>
        <p:scale>
          <a:sx n="100" d="100"/>
          <a:sy n="100" d="100"/>
        </p:scale>
        <p:origin x="-516" y="48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pPr/>
              <a:t>15/08/2019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351271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pPr/>
              <a:t>15/08/2019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4099535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pPr/>
              <a:t>15/08/2019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764015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pPr/>
              <a:t>15/08/2019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1485117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B53BC5-4E1B-4F96-A380-B040285EA71B}" type="datetimeFigureOut">
              <a:rPr lang="vi-VN" smtClean="0"/>
              <a:pPr/>
              <a:t>15/08/2019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1121679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7CB53BC5-4E1B-4F96-A380-B040285EA71B}" type="datetimeFigureOut">
              <a:rPr lang="vi-VN" smtClean="0"/>
              <a:pPr/>
              <a:t>15/08/2019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571058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7CB53BC5-4E1B-4F96-A380-B040285EA71B}" type="datetimeFigureOut">
              <a:rPr lang="vi-VN" smtClean="0"/>
              <a:pPr/>
              <a:t>15/08/2019</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1205035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7CB53BC5-4E1B-4F96-A380-B040285EA71B}" type="datetimeFigureOut">
              <a:rPr lang="vi-VN" smtClean="0"/>
              <a:pPr/>
              <a:t>15/08/2019</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2549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53BC5-4E1B-4F96-A380-B040285EA71B}" type="datetimeFigureOut">
              <a:rPr lang="vi-VN" smtClean="0"/>
              <a:pPr/>
              <a:t>15/08/2019</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233243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B53BC5-4E1B-4F96-A380-B040285EA71B}" type="datetimeFigureOut">
              <a:rPr lang="vi-VN" smtClean="0"/>
              <a:pPr/>
              <a:t>15/08/2019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384708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B53BC5-4E1B-4F96-A380-B040285EA71B}" type="datetimeFigureOut">
              <a:rPr lang="vi-VN" smtClean="0"/>
              <a:pPr/>
              <a:t>15/08/2019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1390042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
              <a:schemeClr val="accent1">
                <a:tint val="66000"/>
                <a:satMod val="160000"/>
              </a:schemeClr>
            </a:gs>
            <a:gs pos="13000">
              <a:schemeClr val="accent6">
                <a:lumMod val="20000"/>
                <a:lumOff val="8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53BC5-4E1B-4F96-A380-B040285EA71B}" type="datetimeFigureOut">
              <a:rPr lang="vi-VN" smtClean="0"/>
              <a:pPr/>
              <a:t>15/08/2019</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1374689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F33CB51-A2FE-4DEF-B38B-8ADEFEE2055E}"/>
              </a:ext>
            </a:extLst>
          </p:cNvPr>
          <p:cNvSpPr>
            <a:spLocks noGrp="1"/>
          </p:cNvSpPr>
          <p:nvPr>
            <p:ph type="ctrTitle"/>
          </p:nvPr>
        </p:nvSpPr>
        <p:spPr/>
        <p:txBody>
          <a:bodyPr>
            <a:normAutofit fontScale="90000"/>
          </a:bodyPr>
          <a:lstStyle/>
          <a:p>
            <a:r>
              <a:rPr lang="en-US" b="1" dirty="0" err="1">
                <a:solidFill>
                  <a:srgbClr val="FF0000"/>
                </a:solidFill>
                <a:latin typeface="Arial" panose="020B0604020202020204" pitchFamily="34" charset="0"/>
                <a:cs typeface="Arial" panose="020B0604020202020204" pitchFamily="34" charset="0"/>
              </a:rPr>
              <a:t>Môn</a:t>
            </a:r>
            <a:r>
              <a:rPr lang="en-US" b="1" dirty="0">
                <a:solidFill>
                  <a:srgbClr val="FF0000"/>
                </a:solidFill>
                <a:latin typeface="Arial" panose="020B0604020202020204" pitchFamily="34" charset="0"/>
                <a:cs typeface="Arial" panose="020B0604020202020204" pitchFamily="34" charset="0"/>
              </a:rPr>
              <a:t> </a:t>
            </a:r>
            <a:r>
              <a:rPr lang="vi-VN" b="1" dirty="0">
                <a:solidFill>
                  <a:srgbClr val="FF0000"/>
                </a:solidFill>
                <a:latin typeface="Arial" panose="020B0604020202020204" pitchFamily="34" charset="0"/>
                <a:cs typeface="Arial" panose="020B0604020202020204" pitchFamily="34" charset="0"/>
              </a:rPr>
              <a:t>Đạo </a:t>
            </a:r>
            <a:r>
              <a:rPr lang="en-US" b="1" dirty="0">
                <a:solidFill>
                  <a:srgbClr val="FF0000"/>
                </a:solidFill>
                <a:latin typeface="Arial" panose="020B0604020202020204" pitchFamily="34" charset="0"/>
                <a:cs typeface="Arial" panose="020B0604020202020204" pitchFamily="34" charset="0"/>
              </a:rPr>
              <a:t>đ</a:t>
            </a:r>
            <a:r>
              <a:rPr lang="vi-VN" b="1" dirty="0">
                <a:solidFill>
                  <a:srgbClr val="FF0000"/>
                </a:solidFill>
                <a:latin typeface="Arial" panose="020B0604020202020204" pitchFamily="34" charset="0"/>
                <a:cs typeface="Arial" panose="020B0604020202020204" pitchFamily="34" charset="0"/>
              </a:rPr>
              <a:t>ức </a:t>
            </a:r>
            <a:r>
              <a:rPr lang="en-US" b="1" dirty="0">
                <a:solidFill>
                  <a:srgbClr val="FF0000"/>
                </a:solidFill>
                <a:latin typeface="Arial" panose="020B0604020202020204" pitchFamily="34" charset="0"/>
                <a:cs typeface="Arial" panose="020B0604020202020204" pitchFamily="34" charset="0"/>
              </a:rPr>
              <a:t/>
            </a:r>
            <a:br>
              <a:rPr lang="en-US" b="1" dirty="0">
                <a:solidFill>
                  <a:srgbClr val="FF0000"/>
                </a:solidFill>
                <a:latin typeface="Arial" panose="020B0604020202020204" pitchFamily="34" charset="0"/>
                <a:cs typeface="Arial" panose="020B0604020202020204" pitchFamily="34" charset="0"/>
              </a:rPr>
            </a:br>
            <a:r>
              <a:rPr lang="vi-VN" b="1" dirty="0">
                <a:solidFill>
                  <a:srgbClr val="FF0000"/>
                </a:solidFill>
                <a:latin typeface="Arial" panose="020B0604020202020204" pitchFamily="34" charset="0"/>
                <a:cs typeface="Arial" panose="020B0604020202020204" pitchFamily="34" charset="0"/>
              </a:rPr>
              <a:t>trong chương trình</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hiện</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hành</a:t>
            </a:r>
            <a:endParaRPr lang="en-US" dirty="0">
              <a:solidFill>
                <a:srgbClr val="FF0000"/>
              </a:solidFill>
            </a:endParaRPr>
          </a:p>
        </p:txBody>
      </p:sp>
    </p:spTree>
    <p:extLst>
      <p:ext uri="{BB962C8B-B14F-4D97-AF65-F5344CB8AC3E}">
        <p14:creationId xmlns:p14="http://schemas.microsoft.com/office/powerpoint/2010/main" xmlns="" val="2766031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229168044"/>
              </p:ext>
            </p:extLst>
          </p:nvPr>
        </p:nvGraphicFramePr>
        <p:xfrm>
          <a:off x="179512" y="260648"/>
          <a:ext cx="8712968" cy="6385903"/>
        </p:xfrm>
        <a:graphic>
          <a:graphicData uri="http://schemas.openxmlformats.org/drawingml/2006/table">
            <a:tbl>
              <a:tblPr firstRow="1" firstCol="1" bandRow="1">
                <a:tableStyleId>{5C22544A-7EE6-4342-B048-85BDC9FD1C3A}</a:tableStyleId>
              </a:tblPr>
              <a:tblGrid>
                <a:gridCol w="1353157">
                  <a:extLst>
                    <a:ext uri="{9D8B030D-6E8A-4147-A177-3AD203B41FA5}">
                      <a16:colId xmlns="" xmlns:a16="http://schemas.microsoft.com/office/drawing/2014/main" val="20000"/>
                    </a:ext>
                  </a:extLst>
                </a:gridCol>
                <a:gridCol w="7359811">
                  <a:extLst>
                    <a:ext uri="{9D8B030D-6E8A-4147-A177-3AD203B41FA5}">
                      <a16:colId xmlns="" xmlns:a16="http://schemas.microsoft.com/office/drawing/2014/main" val="20001"/>
                    </a:ext>
                  </a:extLst>
                </a:gridCol>
              </a:tblGrid>
              <a:tr h="216633">
                <a:tc>
                  <a:txBody>
                    <a:bodyPr/>
                    <a:lstStyle/>
                    <a:p>
                      <a:pPr algn="ctr">
                        <a:lnSpc>
                          <a:spcPct val="115000"/>
                        </a:lnSpc>
                        <a:spcAft>
                          <a:spcPts val="0"/>
                        </a:spcAft>
                      </a:pPr>
                      <a:r>
                        <a:rPr lang="vi-VN" sz="1200">
                          <a:effectLst/>
                        </a:rPr>
                        <a:t>Năng</a:t>
                      </a:r>
                      <a:r>
                        <a:rPr lang="vi-VN" sz="1200" spc="140">
                          <a:effectLst/>
                        </a:rPr>
                        <a:t> </a:t>
                      </a:r>
                      <a:r>
                        <a:rPr lang="vi-VN" sz="1200" spc="5">
                          <a:effectLst/>
                        </a:rPr>
                        <a:t>l</a:t>
                      </a:r>
                      <a:r>
                        <a:rPr lang="vi-VN" sz="1200">
                          <a:effectLst/>
                        </a:rPr>
                        <a:t>ực</a:t>
                      </a:r>
                      <a:endParaRPr lang="vi-VN" sz="1050">
                        <a:effectLst/>
                        <a:latin typeface="Arial"/>
                        <a:ea typeface="Times New Roman"/>
                        <a:cs typeface="Times New Roman"/>
                      </a:endParaRPr>
                    </a:p>
                  </a:txBody>
                  <a:tcPr marL="49357" marR="49357" marT="0" marB="0"/>
                </a:tc>
                <a:tc>
                  <a:txBody>
                    <a:bodyPr/>
                    <a:lstStyle/>
                    <a:p>
                      <a:pPr algn="ctr">
                        <a:lnSpc>
                          <a:spcPct val="115000"/>
                        </a:lnSpc>
                        <a:spcAft>
                          <a:spcPts val="0"/>
                        </a:spcAft>
                      </a:pPr>
                      <a:r>
                        <a:rPr lang="vi-VN" sz="1200" spc="-5" dirty="0">
                          <a:effectLst/>
                        </a:rPr>
                        <a:t>C</a:t>
                      </a:r>
                      <a:r>
                        <a:rPr lang="vi-VN" sz="1200" spc="5" dirty="0">
                          <a:effectLst/>
                        </a:rPr>
                        <a:t>ấ</a:t>
                      </a:r>
                      <a:r>
                        <a:rPr lang="vi-VN" sz="1200" dirty="0">
                          <a:effectLst/>
                        </a:rPr>
                        <a:t>p</a:t>
                      </a:r>
                      <a:r>
                        <a:rPr lang="vi-VN" sz="1200" spc="230" dirty="0">
                          <a:effectLst/>
                        </a:rPr>
                        <a:t> </a:t>
                      </a:r>
                      <a:r>
                        <a:rPr lang="en-US" sz="1200" spc="-5" dirty="0">
                          <a:effectLst/>
                        </a:rPr>
                        <a:t>T</a:t>
                      </a:r>
                      <a:r>
                        <a:rPr lang="vi-VN" sz="1200" spc="5" dirty="0">
                          <a:effectLst/>
                        </a:rPr>
                        <a:t>i</a:t>
                      </a:r>
                      <a:r>
                        <a:rPr lang="vi-VN" sz="1200" dirty="0">
                          <a:effectLst/>
                        </a:rPr>
                        <a:t>ểu</a:t>
                      </a:r>
                      <a:r>
                        <a:rPr lang="vi-VN" sz="1200" spc="155" dirty="0">
                          <a:effectLst/>
                        </a:rPr>
                        <a:t> </a:t>
                      </a:r>
                      <a:r>
                        <a:rPr lang="vi-VN" sz="1200" spc="-15" dirty="0">
                          <a:effectLst/>
                        </a:rPr>
                        <a:t>h</a:t>
                      </a:r>
                      <a:r>
                        <a:rPr lang="vi-VN" sz="1200" spc="5" dirty="0">
                          <a:effectLst/>
                        </a:rPr>
                        <a:t>ọ</a:t>
                      </a:r>
                      <a:r>
                        <a:rPr lang="vi-VN" sz="1200" dirty="0">
                          <a:effectLst/>
                        </a:rPr>
                        <a:t>c</a:t>
                      </a:r>
                      <a:endParaRPr lang="vi-VN" sz="1050" dirty="0">
                        <a:effectLst/>
                        <a:latin typeface="Arial"/>
                        <a:ea typeface="Times New Roman"/>
                        <a:cs typeface="Times New Roman"/>
                      </a:endParaRPr>
                    </a:p>
                  </a:txBody>
                  <a:tcPr marL="49357" marR="49357" marT="0" marB="0"/>
                </a:tc>
                <a:extLst>
                  <a:ext uri="{0D108BD9-81ED-4DB2-BD59-A6C34878D82A}">
                    <a16:rowId xmlns="" xmlns:a16="http://schemas.microsoft.com/office/drawing/2014/main" val="10000"/>
                  </a:ext>
                </a:extLst>
              </a:tr>
              <a:tr h="222404">
                <a:tc gridSpan="2">
                  <a:txBody>
                    <a:bodyPr/>
                    <a:lstStyle/>
                    <a:p>
                      <a:pPr marL="64770" algn="ctr">
                        <a:lnSpc>
                          <a:spcPts val="1580"/>
                        </a:lnSpc>
                        <a:spcAft>
                          <a:spcPts val="0"/>
                        </a:spcAft>
                      </a:pPr>
                      <a:r>
                        <a:rPr lang="vi-VN" sz="1200">
                          <a:effectLst/>
                        </a:rPr>
                        <a:t>N</a:t>
                      </a:r>
                      <a:r>
                        <a:rPr lang="vi-VN" sz="1200" spc="-10">
                          <a:effectLst/>
                        </a:rPr>
                        <a:t>Ă</a:t>
                      </a:r>
                      <a:r>
                        <a:rPr lang="vi-VN" sz="1200">
                          <a:effectLst/>
                        </a:rPr>
                        <a:t>NG</a:t>
                      </a:r>
                      <a:r>
                        <a:rPr lang="vi-VN" sz="1200" spc="-10">
                          <a:effectLst/>
                        </a:rPr>
                        <a:t> L</a:t>
                      </a:r>
                      <a:r>
                        <a:rPr lang="vi-VN" sz="1200" spc="5">
                          <a:effectLst/>
                        </a:rPr>
                        <a:t>Ự</a:t>
                      </a:r>
                      <a:r>
                        <a:rPr lang="vi-VN" sz="1200">
                          <a:effectLst/>
                        </a:rPr>
                        <a:t>C P</a:t>
                      </a:r>
                      <a:r>
                        <a:rPr lang="vi-VN" sz="1200" spc="-10">
                          <a:effectLst/>
                        </a:rPr>
                        <a:t>H</a:t>
                      </a:r>
                      <a:r>
                        <a:rPr lang="vi-VN" sz="1200" spc="5">
                          <a:effectLst/>
                        </a:rPr>
                        <a:t>Á</a:t>
                      </a:r>
                      <a:r>
                        <a:rPr lang="vi-VN" sz="1200">
                          <a:effectLst/>
                        </a:rPr>
                        <a:t>T TR</a:t>
                      </a:r>
                      <a:r>
                        <a:rPr lang="vi-VN" sz="1200" spc="-5">
                          <a:effectLst/>
                        </a:rPr>
                        <a:t>IỂ</a:t>
                      </a:r>
                      <a:r>
                        <a:rPr lang="vi-VN" sz="1200">
                          <a:effectLst/>
                        </a:rPr>
                        <a:t>N</a:t>
                      </a:r>
                      <a:r>
                        <a:rPr lang="vi-VN" sz="1200" spc="-10">
                          <a:effectLst/>
                        </a:rPr>
                        <a:t> </a:t>
                      </a:r>
                      <a:r>
                        <a:rPr lang="vi-VN" sz="1200">
                          <a:effectLst/>
                        </a:rPr>
                        <a:t>B</a:t>
                      </a:r>
                      <a:r>
                        <a:rPr lang="vi-VN" sz="1200" spc="-5">
                          <a:effectLst/>
                        </a:rPr>
                        <a:t>Ả</a:t>
                      </a:r>
                      <a:r>
                        <a:rPr lang="vi-VN" sz="1200">
                          <a:effectLst/>
                        </a:rPr>
                        <a:t>N</a:t>
                      </a:r>
                      <a:r>
                        <a:rPr lang="vi-VN" sz="1200" spc="-10">
                          <a:effectLst/>
                        </a:rPr>
                        <a:t> </a:t>
                      </a:r>
                      <a:r>
                        <a:rPr lang="vi-VN" sz="1200" spc="5">
                          <a:effectLst/>
                        </a:rPr>
                        <a:t>T</a:t>
                      </a:r>
                      <a:r>
                        <a:rPr lang="vi-VN" sz="1200">
                          <a:effectLst/>
                        </a:rPr>
                        <a:t>H</a:t>
                      </a:r>
                      <a:r>
                        <a:rPr lang="vi-VN" sz="1200" spc="-10">
                          <a:effectLst/>
                        </a:rPr>
                        <a:t>ÂN</a:t>
                      </a:r>
                      <a:endParaRPr lang="vi-VN" sz="1050">
                        <a:effectLst/>
                        <a:latin typeface="Arial"/>
                        <a:ea typeface="Times New Roman"/>
                        <a:cs typeface="Times New Roman"/>
                      </a:endParaRPr>
                    </a:p>
                  </a:txBody>
                  <a:tcPr marL="49357" marR="49357" marT="0" marB="0"/>
                </a:tc>
                <a:tc hMerge="1">
                  <a:txBody>
                    <a:bodyPr/>
                    <a:lstStyle/>
                    <a:p>
                      <a:endParaRPr lang="vi-VN"/>
                    </a:p>
                  </a:txBody>
                  <a:tcPr/>
                </a:tc>
                <a:extLst>
                  <a:ext uri="{0D108BD9-81ED-4DB2-BD59-A6C34878D82A}">
                    <a16:rowId xmlns="" xmlns:a16="http://schemas.microsoft.com/office/drawing/2014/main" val="10001"/>
                  </a:ext>
                </a:extLst>
              </a:tr>
              <a:tr h="626704">
                <a:tc>
                  <a:txBody>
                    <a:bodyPr/>
                    <a:lstStyle/>
                    <a:p>
                      <a:pPr marL="64770" algn="ctr">
                        <a:lnSpc>
                          <a:spcPct val="115000"/>
                        </a:lnSpc>
                        <a:spcBef>
                          <a:spcPts val="160"/>
                        </a:spcBef>
                        <a:spcAft>
                          <a:spcPts val="0"/>
                        </a:spcAft>
                      </a:pPr>
                      <a:r>
                        <a:rPr lang="vi-VN" sz="1200" spc="-5">
                          <a:effectLst/>
                        </a:rPr>
                        <a:t>T</a:t>
                      </a:r>
                      <a:r>
                        <a:rPr lang="vi-VN" sz="1200">
                          <a:effectLst/>
                        </a:rPr>
                        <a:t>ự</a:t>
                      </a:r>
                      <a:r>
                        <a:rPr lang="vi-VN" sz="1200" spc="85">
                          <a:effectLst/>
                        </a:rPr>
                        <a:t> </a:t>
                      </a:r>
                      <a:r>
                        <a:rPr lang="vi-VN" sz="1200">
                          <a:effectLst/>
                        </a:rPr>
                        <a:t>nh</a:t>
                      </a:r>
                      <a:r>
                        <a:rPr lang="vi-VN" sz="1200" spc="5">
                          <a:effectLst/>
                        </a:rPr>
                        <a:t>ậ</a:t>
                      </a:r>
                      <a:r>
                        <a:rPr lang="vi-VN" sz="1200">
                          <a:effectLst/>
                        </a:rPr>
                        <a:t>n</a:t>
                      </a:r>
                      <a:r>
                        <a:rPr lang="vi-VN" sz="1200" spc="310">
                          <a:effectLst/>
                        </a:rPr>
                        <a:t> </a:t>
                      </a:r>
                      <a:r>
                        <a:rPr lang="vi-VN" sz="1200">
                          <a:effectLst/>
                        </a:rPr>
                        <a:t>thức </a:t>
                      </a:r>
                      <a:r>
                        <a:rPr lang="vi-VN" sz="1200" spc="5">
                          <a:effectLst/>
                        </a:rPr>
                        <a:t>bả</a:t>
                      </a:r>
                      <a:r>
                        <a:rPr lang="vi-VN" sz="1200">
                          <a:effectLst/>
                        </a:rPr>
                        <a:t>n</a:t>
                      </a:r>
                      <a:r>
                        <a:rPr lang="vi-VN" sz="1200" spc="145">
                          <a:effectLst/>
                        </a:rPr>
                        <a:t> </a:t>
                      </a:r>
                      <a:r>
                        <a:rPr lang="vi-VN" sz="1200">
                          <a:effectLst/>
                        </a:rPr>
                        <a:t>t</a:t>
                      </a:r>
                      <a:r>
                        <a:rPr lang="vi-VN" sz="1200" spc="-5">
                          <a:effectLst/>
                        </a:rPr>
                        <a:t>h</a:t>
                      </a:r>
                      <a:r>
                        <a:rPr lang="vi-VN" sz="1200">
                          <a:effectLst/>
                        </a:rPr>
                        <a:t>ân</a:t>
                      </a:r>
                      <a:endParaRPr lang="vi-VN" sz="1050">
                        <a:effectLst/>
                        <a:latin typeface="Arial"/>
                        <a:ea typeface="Times New Roman"/>
                        <a:cs typeface="Times New Roman"/>
                      </a:endParaRPr>
                    </a:p>
                  </a:txBody>
                  <a:tcPr marL="49357" marR="49357" marT="0" marB="0"/>
                </a:tc>
                <a:tc>
                  <a:txBody>
                    <a:bodyPr/>
                    <a:lstStyle/>
                    <a:p>
                      <a:pPr algn="just">
                        <a:lnSpc>
                          <a:spcPct val="115000"/>
                        </a:lnSpc>
                        <a:spcBef>
                          <a:spcPts val="120"/>
                        </a:spcBef>
                        <a:spcAft>
                          <a:spcPts val="0"/>
                        </a:spcAft>
                      </a:pPr>
                      <a:r>
                        <a:rPr lang="vi-VN" sz="1200">
                          <a:effectLst/>
                        </a:rPr>
                        <a:t>–</a:t>
                      </a:r>
                      <a:r>
                        <a:rPr lang="vi-VN" sz="1200" spc="10">
                          <a:effectLst/>
                        </a:rPr>
                        <a:t> </a:t>
                      </a:r>
                      <a:r>
                        <a:rPr lang="vi-VN" sz="1200">
                          <a:effectLst/>
                        </a:rPr>
                        <a:t>Nhận </a:t>
                      </a:r>
                      <a:r>
                        <a:rPr lang="vi-VN" sz="1200" spc="-5">
                          <a:effectLst/>
                        </a:rPr>
                        <a:t>b</a:t>
                      </a:r>
                      <a:r>
                        <a:rPr lang="vi-VN" sz="1200" spc="5">
                          <a:effectLst/>
                        </a:rPr>
                        <a:t>i</a:t>
                      </a:r>
                      <a:r>
                        <a:rPr lang="vi-VN" sz="1200">
                          <a:effectLst/>
                        </a:rPr>
                        <a:t>ết đư</a:t>
                      </a:r>
                      <a:r>
                        <a:rPr lang="vi-VN" sz="1200" spc="-10">
                          <a:effectLst/>
                        </a:rPr>
                        <a:t>ợ</a:t>
                      </a:r>
                      <a:r>
                        <a:rPr lang="vi-VN" sz="1200">
                          <a:effectLst/>
                        </a:rPr>
                        <a:t>c</a:t>
                      </a:r>
                      <a:r>
                        <a:rPr lang="vi-VN" sz="1200" spc="5">
                          <a:effectLst/>
                        </a:rPr>
                        <a:t> </a:t>
                      </a:r>
                      <a:r>
                        <a:rPr lang="vi-VN" sz="1200" spc="-25">
                          <a:effectLst/>
                        </a:rPr>
                        <a:t>m</a:t>
                      </a:r>
                      <a:r>
                        <a:rPr lang="vi-VN" sz="1200" spc="5">
                          <a:effectLst/>
                        </a:rPr>
                        <a:t>ộ</a:t>
                      </a:r>
                      <a:r>
                        <a:rPr lang="vi-VN" sz="1200">
                          <a:effectLst/>
                        </a:rPr>
                        <a:t>t</a:t>
                      </a:r>
                      <a:r>
                        <a:rPr lang="vi-VN" sz="1200" spc="10">
                          <a:effectLst/>
                        </a:rPr>
                        <a:t> </a:t>
                      </a:r>
                      <a:r>
                        <a:rPr lang="vi-VN" sz="1200" spc="-5">
                          <a:effectLst/>
                        </a:rPr>
                        <a:t>s</a:t>
                      </a:r>
                      <a:r>
                        <a:rPr lang="vi-VN" sz="1200">
                          <a:effectLst/>
                        </a:rPr>
                        <a:t>ố điểm </a:t>
                      </a:r>
                      <a:r>
                        <a:rPr lang="vi-VN" sz="1200" spc="-15">
                          <a:effectLst/>
                        </a:rPr>
                        <a:t>m</a:t>
                      </a:r>
                      <a:r>
                        <a:rPr lang="vi-VN" sz="1200">
                          <a:effectLst/>
                        </a:rPr>
                        <a:t>ạn</a:t>
                      </a:r>
                      <a:r>
                        <a:rPr lang="vi-VN" sz="1200" spc="10">
                          <a:effectLst/>
                        </a:rPr>
                        <a:t>h</a:t>
                      </a:r>
                      <a:r>
                        <a:rPr lang="vi-VN" sz="1200">
                          <a:effectLst/>
                        </a:rPr>
                        <a:t>,</a:t>
                      </a:r>
                      <a:r>
                        <a:rPr lang="vi-VN" sz="1200" spc="10">
                          <a:effectLst/>
                        </a:rPr>
                        <a:t> </a:t>
                      </a:r>
                      <a:r>
                        <a:rPr lang="vi-VN" sz="1200" spc="-5">
                          <a:effectLst/>
                        </a:rPr>
                        <a:t>đ</a:t>
                      </a:r>
                      <a:r>
                        <a:rPr lang="vi-VN" sz="1200" spc="5">
                          <a:effectLst/>
                        </a:rPr>
                        <a:t>i</a:t>
                      </a:r>
                      <a:r>
                        <a:rPr lang="vi-VN" sz="1200">
                          <a:effectLst/>
                        </a:rPr>
                        <a:t>ểm </a:t>
                      </a:r>
                      <a:r>
                        <a:rPr lang="vi-VN" sz="1200" spc="-20">
                          <a:effectLst/>
                        </a:rPr>
                        <a:t>y</a:t>
                      </a:r>
                      <a:r>
                        <a:rPr lang="vi-VN" sz="1200">
                          <a:effectLst/>
                        </a:rPr>
                        <a:t>ếu</a:t>
                      </a:r>
                      <a:r>
                        <a:rPr lang="vi-VN" sz="1200" spc="20">
                          <a:effectLst/>
                        </a:rPr>
                        <a:t> </a:t>
                      </a:r>
                      <a:r>
                        <a:rPr lang="vi-VN" sz="1200">
                          <a:effectLst/>
                        </a:rPr>
                        <a:t>c</a:t>
                      </a:r>
                      <a:r>
                        <a:rPr lang="vi-VN" sz="1200" spc="5">
                          <a:effectLst/>
                        </a:rPr>
                        <a:t>ủ</a:t>
                      </a:r>
                      <a:r>
                        <a:rPr lang="vi-VN" sz="1200">
                          <a:effectLst/>
                        </a:rPr>
                        <a:t>a</a:t>
                      </a:r>
                      <a:r>
                        <a:rPr lang="vi-VN" sz="1200" spc="5">
                          <a:effectLst/>
                        </a:rPr>
                        <a:t> b</a:t>
                      </a:r>
                      <a:r>
                        <a:rPr lang="vi-VN" sz="1200" spc="-10">
                          <a:effectLst/>
                        </a:rPr>
                        <a:t>ả</a:t>
                      </a:r>
                      <a:r>
                        <a:rPr lang="vi-VN" sz="1200">
                          <a:effectLst/>
                        </a:rPr>
                        <a:t>n</a:t>
                      </a:r>
                      <a:r>
                        <a:rPr lang="vi-VN" sz="1200" spc="20">
                          <a:effectLst/>
                        </a:rPr>
                        <a:t> </a:t>
                      </a:r>
                      <a:r>
                        <a:rPr lang="vi-VN" sz="1200" spc="-5">
                          <a:effectLst/>
                        </a:rPr>
                        <a:t>th</a:t>
                      </a:r>
                      <a:r>
                        <a:rPr lang="vi-VN" sz="1200" spc="-10">
                          <a:effectLst/>
                        </a:rPr>
                        <a:t>â</a:t>
                      </a:r>
                      <a:r>
                        <a:rPr lang="vi-VN" sz="1200">
                          <a:effectLst/>
                        </a:rPr>
                        <a:t>n t</a:t>
                      </a:r>
                      <a:r>
                        <a:rPr lang="vi-VN" sz="1200" spc="10">
                          <a:effectLst/>
                        </a:rPr>
                        <a:t>h</a:t>
                      </a:r>
                      <a:r>
                        <a:rPr lang="vi-VN" sz="1200" spc="-10">
                          <a:effectLst/>
                        </a:rPr>
                        <a:t>e</a:t>
                      </a:r>
                      <a:r>
                        <a:rPr lang="vi-VN" sz="1200">
                          <a:effectLst/>
                        </a:rPr>
                        <a:t>o</a:t>
                      </a:r>
                      <a:r>
                        <a:rPr lang="vi-VN" sz="1200" spc="20">
                          <a:effectLst/>
                        </a:rPr>
                        <a:t> </a:t>
                      </a:r>
                      <a:r>
                        <a:rPr lang="vi-VN" sz="1200" spc="-10">
                          <a:effectLst/>
                        </a:rPr>
                        <a:t>c</a:t>
                      </a:r>
                      <a:r>
                        <a:rPr lang="vi-VN" sz="1200" spc="5">
                          <a:effectLst/>
                        </a:rPr>
                        <a:t>h</a:t>
                      </a:r>
                      <a:r>
                        <a:rPr lang="vi-VN" sz="1200">
                          <a:effectLst/>
                        </a:rPr>
                        <a:t>ỉ</a:t>
                      </a:r>
                      <a:r>
                        <a:rPr lang="vi-VN" sz="1200" spc="5">
                          <a:effectLst/>
                        </a:rPr>
                        <a:t> d</a:t>
                      </a:r>
                      <a:r>
                        <a:rPr lang="vi-VN" sz="1200" spc="-10">
                          <a:effectLst/>
                        </a:rPr>
                        <a:t>ẫ</a:t>
                      </a:r>
                      <a:r>
                        <a:rPr lang="vi-VN" sz="1200">
                          <a:effectLst/>
                        </a:rPr>
                        <a:t>n</a:t>
                      </a:r>
                      <a:r>
                        <a:rPr lang="vi-VN" sz="1200" spc="20">
                          <a:effectLst/>
                        </a:rPr>
                        <a:t> </a:t>
                      </a:r>
                      <a:r>
                        <a:rPr lang="vi-VN" sz="1200">
                          <a:effectLst/>
                        </a:rPr>
                        <a:t>c</a:t>
                      </a:r>
                      <a:r>
                        <a:rPr lang="vi-VN" sz="1200" spc="5">
                          <a:effectLst/>
                        </a:rPr>
                        <a:t>ủ</a:t>
                      </a:r>
                      <a:r>
                        <a:rPr lang="vi-VN" sz="1200">
                          <a:effectLst/>
                        </a:rPr>
                        <a:t>a th</a:t>
                      </a:r>
                      <a:r>
                        <a:rPr lang="vi-VN" sz="1200" spc="-10">
                          <a:effectLst/>
                        </a:rPr>
                        <a:t>ầ</a:t>
                      </a:r>
                      <a:r>
                        <a:rPr lang="vi-VN" sz="1200">
                          <a:effectLst/>
                        </a:rPr>
                        <a:t>y</a:t>
                      </a:r>
                      <a:r>
                        <a:rPr lang="vi-VN" sz="1200" spc="5">
                          <a:effectLst/>
                        </a:rPr>
                        <a:t> </a:t>
                      </a:r>
                      <a:r>
                        <a:rPr lang="vi-VN" sz="1200">
                          <a:effectLst/>
                        </a:rPr>
                        <a:t>g</a:t>
                      </a:r>
                      <a:r>
                        <a:rPr lang="vi-VN" sz="1200" spc="10">
                          <a:effectLst/>
                        </a:rPr>
                        <a:t>i</a:t>
                      </a:r>
                      <a:r>
                        <a:rPr lang="vi-VN" sz="1200" spc="-10">
                          <a:effectLst/>
                        </a:rPr>
                        <a:t>á</a:t>
                      </a:r>
                      <a:r>
                        <a:rPr lang="vi-VN" sz="1200">
                          <a:effectLst/>
                        </a:rPr>
                        <a:t>o,</a:t>
                      </a:r>
                      <a:r>
                        <a:rPr lang="vi-VN" sz="1200" spc="15">
                          <a:effectLst/>
                        </a:rPr>
                        <a:t> </a:t>
                      </a:r>
                      <a:r>
                        <a:rPr lang="vi-VN" sz="1200">
                          <a:effectLst/>
                        </a:rPr>
                        <a:t>cô g</a:t>
                      </a:r>
                      <a:r>
                        <a:rPr lang="vi-VN" sz="1200" spc="10">
                          <a:effectLst/>
                        </a:rPr>
                        <a:t>i</a:t>
                      </a:r>
                      <a:r>
                        <a:rPr lang="vi-VN" sz="1200" spc="-10">
                          <a:effectLst/>
                        </a:rPr>
                        <a:t>á</a:t>
                      </a:r>
                      <a:r>
                        <a:rPr lang="vi-VN" sz="1200">
                          <a:effectLst/>
                        </a:rPr>
                        <a:t>o</a:t>
                      </a:r>
                      <a:r>
                        <a:rPr lang="vi-VN" sz="1200" spc="-10">
                          <a:effectLst/>
                        </a:rPr>
                        <a:t> </a:t>
                      </a:r>
                      <a:r>
                        <a:rPr lang="vi-VN" sz="1200">
                          <a:effectLst/>
                        </a:rPr>
                        <a:t>và</a:t>
                      </a:r>
                      <a:r>
                        <a:rPr lang="vi-VN" sz="1200" spc="10">
                          <a:effectLst/>
                        </a:rPr>
                        <a:t> </a:t>
                      </a:r>
                      <a:r>
                        <a:rPr lang="vi-VN" sz="1200" spc="-10">
                          <a:effectLst/>
                        </a:rPr>
                        <a:t>n</a:t>
                      </a:r>
                      <a:r>
                        <a:rPr lang="vi-VN" sz="1200">
                          <a:effectLst/>
                        </a:rPr>
                        <a:t>gư</a:t>
                      </a:r>
                      <a:r>
                        <a:rPr lang="vi-VN" sz="1200" spc="-10">
                          <a:effectLst/>
                        </a:rPr>
                        <a:t>ờ</a:t>
                      </a:r>
                      <a:r>
                        <a:rPr lang="vi-VN" sz="1200">
                          <a:effectLst/>
                        </a:rPr>
                        <a:t>i th</a:t>
                      </a:r>
                      <a:r>
                        <a:rPr lang="vi-VN" sz="1200" spc="-10">
                          <a:effectLst/>
                        </a:rPr>
                        <a:t>â</a:t>
                      </a:r>
                      <a:r>
                        <a:rPr lang="vi-VN" sz="1200">
                          <a:effectLst/>
                        </a:rPr>
                        <a:t>n.</a:t>
                      </a:r>
                      <a:endParaRPr lang="vi-VN" sz="1050">
                        <a:effectLst/>
                        <a:latin typeface="Arial"/>
                        <a:ea typeface="Times New Roman"/>
                        <a:cs typeface="Times New Roman"/>
                      </a:endParaRPr>
                    </a:p>
                  </a:txBody>
                  <a:tcPr marL="49357" marR="49357" marT="0" marB="0"/>
                </a:tc>
                <a:extLst>
                  <a:ext uri="{0D108BD9-81ED-4DB2-BD59-A6C34878D82A}">
                    <a16:rowId xmlns="" xmlns:a16="http://schemas.microsoft.com/office/drawing/2014/main" val="10002"/>
                  </a:ext>
                </a:extLst>
              </a:tr>
              <a:tr h="834696">
                <a:tc>
                  <a:txBody>
                    <a:bodyPr/>
                    <a:lstStyle/>
                    <a:p>
                      <a:pPr marL="64770" marR="146050" algn="ctr">
                        <a:lnSpc>
                          <a:spcPct val="114000"/>
                        </a:lnSpc>
                        <a:spcAft>
                          <a:spcPts val="0"/>
                        </a:spcAft>
                      </a:pPr>
                      <a:r>
                        <a:rPr lang="vi-VN" sz="1200" spc="-5">
                          <a:effectLst/>
                        </a:rPr>
                        <a:t>L</a:t>
                      </a:r>
                      <a:r>
                        <a:rPr lang="vi-VN" sz="1200" spc="5">
                          <a:effectLst/>
                        </a:rPr>
                        <a:t>ậ</a:t>
                      </a:r>
                      <a:r>
                        <a:rPr lang="vi-VN" sz="1200">
                          <a:effectLst/>
                        </a:rPr>
                        <a:t>p</a:t>
                      </a:r>
                      <a:r>
                        <a:rPr lang="vi-VN" sz="1200" spc="70">
                          <a:effectLst/>
                        </a:rPr>
                        <a:t> </a:t>
                      </a:r>
                      <a:r>
                        <a:rPr lang="vi-VN" sz="1200" spc="5">
                          <a:effectLst/>
                        </a:rPr>
                        <a:t>k</a:t>
                      </a:r>
                      <a:r>
                        <a:rPr lang="vi-VN" sz="1200">
                          <a:effectLst/>
                        </a:rPr>
                        <a:t>ế h</a:t>
                      </a:r>
                      <a:r>
                        <a:rPr lang="vi-VN" sz="1200" spc="-5">
                          <a:effectLst/>
                        </a:rPr>
                        <a:t>o</a:t>
                      </a:r>
                      <a:r>
                        <a:rPr lang="vi-VN" sz="1200" spc="5">
                          <a:effectLst/>
                        </a:rPr>
                        <a:t>ạ</a:t>
                      </a:r>
                      <a:r>
                        <a:rPr lang="vi-VN" sz="1200">
                          <a:effectLst/>
                        </a:rPr>
                        <a:t>ch phát t</a:t>
                      </a:r>
                      <a:r>
                        <a:rPr lang="vi-VN" sz="1200" spc="-10">
                          <a:effectLst/>
                        </a:rPr>
                        <a:t>r</a:t>
                      </a:r>
                      <a:r>
                        <a:rPr lang="vi-VN" sz="1200" spc="5">
                          <a:effectLst/>
                        </a:rPr>
                        <a:t>i</a:t>
                      </a:r>
                      <a:r>
                        <a:rPr lang="vi-VN" sz="1200">
                          <a:effectLst/>
                        </a:rPr>
                        <a:t>ển</a:t>
                      </a:r>
                      <a:r>
                        <a:rPr lang="vi-VN" sz="1200" spc="10">
                          <a:effectLst/>
                        </a:rPr>
                        <a:t> </a:t>
                      </a:r>
                      <a:r>
                        <a:rPr lang="vi-VN" sz="1200" spc="-10">
                          <a:effectLst/>
                        </a:rPr>
                        <a:t>b</a:t>
                      </a:r>
                      <a:r>
                        <a:rPr lang="vi-VN" sz="1200" spc="5">
                          <a:effectLst/>
                        </a:rPr>
                        <a:t>ả</a:t>
                      </a:r>
                      <a:r>
                        <a:rPr lang="vi-VN" sz="1200">
                          <a:effectLst/>
                        </a:rPr>
                        <a:t>n th</a:t>
                      </a:r>
                      <a:r>
                        <a:rPr lang="vi-VN" sz="1200" spc="10">
                          <a:effectLst/>
                        </a:rPr>
                        <a:t>â</a:t>
                      </a:r>
                      <a:r>
                        <a:rPr lang="vi-VN" sz="1200">
                          <a:effectLst/>
                        </a:rPr>
                        <a:t>n</a:t>
                      </a:r>
                      <a:endParaRPr lang="vi-VN" sz="1050">
                        <a:effectLst/>
                        <a:latin typeface="Arial"/>
                        <a:ea typeface="Times New Roman"/>
                        <a:cs typeface="Times New Roman"/>
                      </a:endParaRPr>
                    </a:p>
                  </a:txBody>
                  <a:tcPr marL="49357" marR="49357" marT="0" marB="0"/>
                </a:tc>
                <a:tc>
                  <a:txBody>
                    <a:bodyPr/>
                    <a:lstStyle/>
                    <a:p>
                      <a:pPr algn="just">
                        <a:lnSpc>
                          <a:spcPct val="115000"/>
                        </a:lnSpc>
                        <a:spcAft>
                          <a:spcPts val="0"/>
                        </a:spcAft>
                      </a:pPr>
                      <a:r>
                        <a:rPr lang="vi-VN" sz="1200">
                          <a:effectLst/>
                        </a:rPr>
                        <a:t>–</a:t>
                      </a:r>
                      <a:r>
                        <a:rPr lang="vi-VN" sz="1200" spc="205">
                          <a:effectLst/>
                        </a:rPr>
                        <a:t> </a:t>
                      </a:r>
                      <a:r>
                        <a:rPr lang="vi-VN" sz="1200">
                          <a:effectLst/>
                        </a:rPr>
                        <a:t>N</a:t>
                      </a:r>
                      <a:r>
                        <a:rPr lang="vi-VN" sz="1200" spc="-15">
                          <a:effectLst/>
                        </a:rPr>
                        <a:t>ê</a:t>
                      </a:r>
                      <a:r>
                        <a:rPr lang="vi-VN" sz="1200">
                          <a:effectLst/>
                        </a:rPr>
                        <a:t>u</a:t>
                      </a:r>
                      <a:r>
                        <a:rPr lang="vi-VN" sz="1200" spc="195">
                          <a:effectLst/>
                        </a:rPr>
                        <a:t> </a:t>
                      </a:r>
                      <a:r>
                        <a:rPr lang="vi-VN" sz="1200">
                          <a:effectLst/>
                        </a:rPr>
                        <a:t>được</a:t>
                      </a:r>
                      <a:r>
                        <a:rPr lang="vi-VN" sz="1200" spc="190">
                          <a:effectLst/>
                        </a:rPr>
                        <a:t> </a:t>
                      </a:r>
                      <a:r>
                        <a:rPr lang="vi-VN" sz="1200">
                          <a:effectLst/>
                        </a:rPr>
                        <a:t>các</a:t>
                      </a:r>
                      <a:r>
                        <a:rPr lang="vi-VN" sz="1200" spc="190">
                          <a:effectLst/>
                        </a:rPr>
                        <a:t> </a:t>
                      </a:r>
                      <a:r>
                        <a:rPr lang="vi-VN" sz="1200" spc="-5">
                          <a:effectLst/>
                        </a:rPr>
                        <a:t>l</a:t>
                      </a:r>
                      <a:r>
                        <a:rPr lang="vi-VN" sz="1200" spc="5">
                          <a:effectLst/>
                        </a:rPr>
                        <a:t>o</a:t>
                      </a:r>
                      <a:r>
                        <a:rPr lang="vi-VN" sz="1200">
                          <a:effectLst/>
                        </a:rPr>
                        <a:t>ại</a:t>
                      </a:r>
                      <a:r>
                        <a:rPr lang="vi-VN" sz="1200" spc="195">
                          <a:effectLst/>
                        </a:rPr>
                        <a:t> </a:t>
                      </a:r>
                      <a:r>
                        <a:rPr lang="vi-VN" sz="1200" spc="5">
                          <a:effectLst/>
                        </a:rPr>
                        <a:t>k</a:t>
                      </a:r>
                      <a:r>
                        <a:rPr lang="vi-VN" sz="1200">
                          <a:effectLst/>
                        </a:rPr>
                        <a:t>ế</a:t>
                      </a:r>
                      <a:r>
                        <a:rPr lang="vi-VN" sz="1200" spc="190">
                          <a:effectLst/>
                        </a:rPr>
                        <a:t> </a:t>
                      </a:r>
                      <a:r>
                        <a:rPr lang="vi-VN" sz="1200" spc="-5">
                          <a:effectLst/>
                        </a:rPr>
                        <a:t>h</a:t>
                      </a:r>
                      <a:r>
                        <a:rPr lang="vi-VN" sz="1200" spc="5">
                          <a:effectLst/>
                        </a:rPr>
                        <a:t>o</a:t>
                      </a:r>
                      <a:r>
                        <a:rPr lang="vi-VN" sz="1200" spc="-10">
                          <a:effectLst/>
                        </a:rPr>
                        <a:t>ạc</a:t>
                      </a:r>
                      <a:r>
                        <a:rPr lang="vi-VN" sz="1200">
                          <a:effectLst/>
                        </a:rPr>
                        <a:t>h cá</a:t>
                      </a:r>
                      <a:r>
                        <a:rPr lang="vi-VN" sz="1200" spc="250">
                          <a:effectLst/>
                        </a:rPr>
                        <a:t> </a:t>
                      </a:r>
                      <a:r>
                        <a:rPr lang="vi-VN" sz="1200" spc="-5">
                          <a:effectLst/>
                        </a:rPr>
                        <a:t>n</a:t>
                      </a:r>
                      <a:r>
                        <a:rPr lang="vi-VN" sz="1200">
                          <a:effectLst/>
                        </a:rPr>
                        <a:t>hân,</a:t>
                      </a:r>
                      <a:r>
                        <a:rPr lang="vi-VN" sz="1200" spc="250">
                          <a:effectLst/>
                        </a:rPr>
                        <a:t> </a:t>
                      </a:r>
                      <a:r>
                        <a:rPr lang="vi-VN" sz="1200" spc="5">
                          <a:effectLst/>
                        </a:rPr>
                        <a:t>s</a:t>
                      </a:r>
                      <a:r>
                        <a:rPr lang="vi-VN" sz="1200">
                          <a:effectLst/>
                        </a:rPr>
                        <a:t>ự</a:t>
                      </a:r>
                      <a:r>
                        <a:rPr lang="vi-VN" sz="1200" spc="245">
                          <a:effectLst/>
                        </a:rPr>
                        <a:t> </a:t>
                      </a:r>
                      <a:r>
                        <a:rPr lang="vi-VN" sz="1200">
                          <a:effectLst/>
                        </a:rPr>
                        <a:t>c</a:t>
                      </a:r>
                      <a:r>
                        <a:rPr lang="vi-VN" sz="1200" spc="-10">
                          <a:effectLst/>
                        </a:rPr>
                        <a:t>ầ</a:t>
                      </a:r>
                      <a:r>
                        <a:rPr lang="vi-VN" sz="1200">
                          <a:effectLst/>
                        </a:rPr>
                        <a:t>n</a:t>
                      </a:r>
                      <a:r>
                        <a:rPr lang="vi-VN" sz="1200" spc="245">
                          <a:effectLst/>
                        </a:rPr>
                        <a:t> </a:t>
                      </a:r>
                      <a:r>
                        <a:rPr lang="vi-VN" sz="1200">
                          <a:effectLst/>
                        </a:rPr>
                        <a:t>th</a:t>
                      </a:r>
                      <a:r>
                        <a:rPr lang="vi-VN" sz="1200" spc="5">
                          <a:effectLst/>
                        </a:rPr>
                        <a:t>i</a:t>
                      </a:r>
                      <a:r>
                        <a:rPr lang="vi-VN" sz="1200" spc="-15">
                          <a:effectLst/>
                        </a:rPr>
                        <a:t>ế</a:t>
                      </a:r>
                      <a:r>
                        <a:rPr lang="vi-VN" sz="1200">
                          <a:effectLst/>
                        </a:rPr>
                        <a:t>t</a:t>
                      </a:r>
                      <a:r>
                        <a:rPr lang="vi-VN" sz="1200" spc="255">
                          <a:effectLst/>
                        </a:rPr>
                        <a:t> </a:t>
                      </a:r>
                      <a:r>
                        <a:rPr lang="vi-VN" sz="1200" spc="-5">
                          <a:effectLst/>
                        </a:rPr>
                        <a:t>p</a:t>
                      </a:r>
                      <a:r>
                        <a:rPr lang="vi-VN" sz="1200" spc="5">
                          <a:effectLst/>
                        </a:rPr>
                        <a:t>h</a:t>
                      </a:r>
                      <a:r>
                        <a:rPr lang="vi-VN" sz="1200" spc="-10">
                          <a:effectLst/>
                        </a:rPr>
                        <a:t>ả</a:t>
                      </a:r>
                      <a:r>
                        <a:rPr lang="vi-VN" sz="1200">
                          <a:effectLst/>
                        </a:rPr>
                        <a:t>i</a:t>
                      </a:r>
                      <a:r>
                        <a:rPr lang="vi-VN" sz="1200" spc="255">
                          <a:effectLst/>
                        </a:rPr>
                        <a:t> </a:t>
                      </a:r>
                      <a:r>
                        <a:rPr lang="vi-VN" sz="1200" spc="-5">
                          <a:effectLst/>
                        </a:rPr>
                        <a:t>l</a:t>
                      </a:r>
                      <a:r>
                        <a:rPr lang="vi-VN" sz="1200" spc="-15">
                          <a:effectLst/>
                        </a:rPr>
                        <a:t>ậ</a:t>
                      </a:r>
                      <a:r>
                        <a:rPr lang="vi-VN" sz="1200">
                          <a:effectLst/>
                        </a:rPr>
                        <a:t>p </a:t>
                      </a:r>
                      <a:r>
                        <a:rPr lang="vi-VN" sz="1200" spc="5">
                          <a:effectLst/>
                        </a:rPr>
                        <a:t>k</a:t>
                      </a:r>
                      <a:r>
                        <a:rPr lang="vi-VN" sz="1200">
                          <a:effectLst/>
                        </a:rPr>
                        <a:t>ế</a:t>
                      </a:r>
                      <a:r>
                        <a:rPr lang="vi-VN" sz="1200" spc="10">
                          <a:effectLst/>
                        </a:rPr>
                        <a:t> </a:t>
                      </a:r>
                      <a:r>
                        <a:rPr lang="vi-VN" sz="1200" spc="-5">
                          <a:effectLst/>
                        </a:rPr>
                        <a:t>h</a:t>
                      </a:r>
                      <a:r>
                        <a:rPr lang="vi-VN" sz="1200" spc="5">
                          <a:effectLst/>
                        </a:rPr>
                        <a:t>o</a:t>
                      </a:r>
                      <a:r>
                        <a:rPr lang="vi-VN" sz="1200">
                          <a:effectLst/>
                        </a:rPr>
                        <a:t>ạ</a:t>
                      </a:r>
                      <a:r>
                        <a:rPr lang="vi-VN" sz="1200" spc="-10">
                          <a:effectLst/>
                        </a:rPr>
                        <a:t>c</a:t>
                      </a:r>
                      <a:r>
                        <a:rPr lang="vi-VN" sz="1200">
                          <a:effectLst/>
                        </a:rPr>
                        <a:t>h</a:t>
                      </a:r>
                      <a:r>
                        <a:rPr lang="vi-VN" sz="1200" spc="15">
                          <a:effectLst/>
                        </a:rPr>
                        <a:t> </a:t>
                      </a:r>
                      <a:r>
                        <a:rPr lang="vi-VN" sz="1200">
                          <a:effectLst/>
                        </a:rPr>
                        <a:t>cá</a:t>
                      </a:r>
                      <a:r>
                        <a:rPr lang="vi-VN" sz="1200" spc="10">
                          <a:effectLst/>
                        </a:rPr>
                        <a:t> </a:t>
                      </a:r>
                      <a:r>
                        <a:rPr lang="vi-VN" sz="1200" spc="-5">
                          <a:effectLst/>
                        </a:rPr>
                        <a:t>n</a:t>
                      </a:r>
                      <a:r>
                        <a:rPr lang="vi-VN" sz="1200">
                          <a:effectLst/>
                        </a:rPr>
                        <a:t>hân,</a:t>
                      </a:r>
                      <a:r>
                        <a:rPr lang="vi-VN" sz="1200" spc="5">
                          <a:effectLst/>
                        </a:rPr>
                        <a:t> </a:t>
                      </a:r>
                      <a:r>
                        <a:rPr lang="vi-VN" sz="1200" spc="-10">
                          <a:effectLst/>
                        </a:rPr>
                        <a:t>c</a:t>
                      </a:r>
                      <a:r>
                        <a:rPr lang="vi-VN" sz="1200">
                          <a:effectLst/>
                        </a:rPr>
                        <a:t>ách</a:t>
                      </a:r>
                      <a:r>
                        <a:rPr lang="vi-VN" sz="1200" spc="15">
                          <a:effectLst/>
                        </a:rPr>
                        <a:t> </a:t>
                      </a:r>
                      <a:r>
                        <a:rPr lang="vi-VN" sz="1200" spc="-5">
                          <a:effectLst/>
                        </a:rPr>
                        <a:t>l</a:t>
                      </a:r>
                      <a:r>
                        <a:rPr lang="vi-VN" sz="1200">
                          <a:effectLst/>
                        </a:rPr>
                        <a:t>ập </a:t>
                      </a:r>
                      <a:r>
                        <a:rPr lang="vi-VN" sz="1200" spc="5">
                          <a:effectLst/>
                        </a:rPr>
                        <a:t>k</a:t>
                      </a:r>
                      <a:r>
                        <a:rPr lang="vi-VN" sz="1200">
                          <a:effectLst/>
                        </a:rPr>
                        <a:t>ế hoạch</a:t>
                      </a:r>
                      <a:r>
                        <a:rPr lang="vi-VN" sz="1200" spc="5">
                          <a:effectLst/>
                        </a:rPr>
                        <a:t> </a:t>
                      </a:r>
                      <a:r>
                        <a:rPr lang="vi-VN" sz="1200" spc="-10">
                          <a:effectLst/>
                        </a:rPr>
                        <a:t>c</a:t>
                      </a:r>
                      <a:r>
                        <a:rPr lang="vi-VN" sz="1200">
                          <a:effectLst/>
                        </a:rPr>
                        <a:t>á </a:t>
                      </a:r>
                      <a:r>
                        <a:rPr lang="vi-VN" sz="1200" spc="-10">
                          <a:effectLst/>
                        </a:rPr>
                        <a:t>n</a:t>
                      </a:r>
                      <a:r>
                        <a:rPr lang="vi-VN" sz="1200">
                          <a:effectLst/>
                        </a:rPr>
                        <a:t>hân.</a:t>
                      </a:r>
                      <a:endParaRPr lang="vi-VN" sz="1050">
                        <a:effectLst/>
                      </a:endParaRPr>
                    </a:p>
                    <a:p>
                      <a:pPr algn="just">
                        <a:lnSpc>
                          <a:spcPct val="114000"/>
                        </a:lnSpc>
                        <a:spcBef>
                          <a:spcPts val="305"/>
                        </a:spcBef>
                        <a:spcAft>
                          <a:spcPts val="0"/>
                        </a:spcAft>
                      </a:pPr>
                      <a:r>
                        <a:rPr lang="vi-VN" sz="1200">
                          <a:effectLst/>
                        </a:rPr>
                        <a:t>–</a:t>
                      </a:r>
                      <a:r>
                        <a:rPr lang="vi-VN" sz="1200" spc="15">
                          <a:effectLst/>
                        </a:rPr>
                        <a:t> </a:t>
                      </a:r>
                      <a:r>
                        <a:rPr lang="vi-VN" sz="1200" spc="-5">
                          <a:effectLst/>
                        </a:rPr>
                        <a:t>L</a:t>
                      </a:r>
                      <a:r>
                        <a:rPr lang="vi-VN" sz="1200">
                          <a:effectLst/>
                        </a:rPr>
                        <a:t>ập</a:t>
                      </a:r>
                      <a:r>
                        <a:rPr lang="vi-VN" sz="1200" spc="5">
                          <a:effectLst/>
                        </a:rPr>
                        <a:t> </a:t>
                      </a:r>
                      <a:r>
                        <a:rPr lang="vi-VN" sz="1200">
                          <a:effectLst/>
                        </a:rPr>
                        <a:t>đư</a:t>
                      </a:r>
                      <a:r>
                        <a:rPr lang="vi-VN" sz="1200" spc="-10">
                          <a:effectLst/>
                        </a:rPr>
                        <a:t>ợ</a:t>
                      </a:r>
                      <a:r>
                        <a:rPr lang="vi-VN" sz="1200">
                          <a:effectLst/>
                        </a:rPr>
                        <a:t>c </a:t>
                      </a:r>
                      <a:r>
                        <a:rPr lang="vi-VN" sz="1200" spc="5">
                          <a:effectLst/>
                        </a:rPr>
                        <a:t>k</a:t>
                      </a:r>
                      <a:r>
                        <a:rPr lang="vi-VN" sz="1200">
                          <a:effectLst/>
                        </a:rPr>
                        <a:t>ế hoạ</a:t>
                      </a:r>
                      <a:r>
                        <a:rPr lang="vi-VN" sz="1200" spc="-10">
                          <a:effectLst/>
                        </a:rPr>
                        <a:t>c</a:t>
                      </a:r>
                      <a:r>
                        <a:rPr lang="vi-VN" sz="1200">
                          <a:effectLst/>
                        </a:rPr>
                        <a:t>h</a:t>
                      </a:r>
                      <a:r>
                        <a:rPr lang="vi-VN" sz="1200" spc="15">
                          <a:effectLst/>
                        </a:rPr>
                        <a:t> </a:t>
                      </a:r>
                      <a:r>
                        <a:rPr lang="vi-VN" sz="1200">
                          <a:effectLst/>
                        </a:rPr>
                        <a:t>cá </a:t>
                      </a:r>
                      <a:r>
                        <a:rPr lang="vi-VN" sz="1200" spc="-5">
                          <a:effectLst/>
                        </a:rPr>
                        <a:t>n</a:t>
                      </a:r>
                      <a:r>
                        <a:rPr lang="vi-VN" sz="1200">
                          <a:effectLst/>
                        </a:rPr>
                        <a:t>hân c</a:t>
                      </a:r>
                      <a:r>
                        <a:rPr lang="vi-VN" sz="1200" spc="5">
                          <a:effectLst/>
                        </a:rPr>
                        <a:t>ủ</a:t>
                      </a:r>
                      <a:r>
                        <a:rPr lang="vi-VN" sz="1200">
                          <a:effectLst/>
                        </a:rPr>
                        <a:t>a</a:t>
                      </a:r>
                      <a:r>
                        <a:rPr lang="vi-VN" sz="1200" spc="-15">
                          <a:effectLst/>
                        </a:rPr>
                        <a:t> </a:t>
                      </a:r>
                      <a:r>
                        <a:rPr lang="vi-VN" sz="1200" spc="5">
                          <a:effectLst/>
                        </a:rPr>
                        <a:t>b</a:t>
                      </a:r>
                      <a:r>
                        <a:rPr lang="vi-VN" sz="1200">
                          <a:effectLst/>
                        </a:rPr>
                        <a:t>ản</a:t>
                      </a:r>
                      <a:r>
                        <a:rPr lang="vi-VN" sz="1200" spc="-10">
                          <a:effectLst/>
                        </a:rPr>
                        <a:t> </a:t>
                      </a:r>
                      <a:r>
                        <a:rPr lang="vi-VN" sz="1200" spc="-5">
                          <a:effectLst/>
                        </a:rPr>
                        <a:t>t</a:t>
                      </a:r>
                      <a:r>
                        <a:rPr lang="vi-VN" sz="1200">
                          <a:effectLst/>
                        </a:rPr>
                        <a:t>h</a:t>
                      </a:r>
                      <a:r>
                        <a:rPr lang="vi-VN" sz="1200" spc="5">
                          <a:effectLst/>
                        </a:rPr>
                        <a:t>â</a:t>
                      </a:r>
                      <a:r>
                        <a:rPr lang="vi-VN" sz="1200">
                          <a:effectLst/>
                        </a:rPr>
                        <a:t>n.</a:t>
                      </a:r>
                      <a:endParaRPr lang="vi-VN" sz="1050">
                        <a:effectLst/>
                        <a:latin typeface="Arial"/>
                        <a:ea typeface="Times New Roman"/>
                        <a:cs typeface="Times New Roman"/>
                      </a:endParaRPr>
                    </a:p>
                  </a:txBody>
                  <a:tcPr marL="49357" marR="49357" marT="0" marB="0"/>
                </a:tc>
                <a:extLst>
                  <a:ext uri="{0D108BD9-81ED-4DB2-BD59-A6C34878D82A}">
                    <a16:rowId xmlns="" xmlns:a16="http://schemas.microsoft.com/office/drawing/2014/main" val="10003"/>
                  </a:ext>
                </a:extLst>
              </a:tr>
              <a:tr h="1080391">
                <a:tc>
                  <a:txBody>
                    <a:bodyPr/>
                    <a:lstStyle/>
                    <a:p>
                      <a:pPr marL="64770" algn="ctr">
                        <a:lnSpc>
                          <a:spcPct val="114000"/>
                        </a:lnSpc>
                        <a:spcAft>
                          <a:spcPts val="0"/>
                        </a:spcAft>
                      </a:pPr>
                      <a:r>
                        <a:rPr lang="vi-VN" sz="1200">
                          <a:effectLst/>
                        </a:rPr>
                        <a:t>T</a:t>
                      </a:r>
                      <a:r>
                        <a:rPr lang="vi-VN" sz="1200" spc="-5">
                          <a:effectLst/>
                        </a:rPr>
                        <a:t>h</a:t>
                      </a:r>
                      <a:r>
                        <a:rPr lang="vi-VN" sz="1200">
                          <a:effectLst/>
                        </a:rPr>
                        <a:t>ực</a:t>
                      </a:r>
                      <a:r>
                        <a:rPr lang="vi-VN" sz="1200" spc="160">
                          <a:effectLst/>
                        </a:rPr>
                        <a:t> </a:t>
                      </a:r>
                      <a:r>
                        <a:rPr lang="vi-VN" sz="1200">
                          <a:effectLst/>
                        </a:rPr>
                        <a:t>h</a:t>
                      </a:r>
                      <a:r>
                        <a:rPr lang="vi-VN" sz="1200" spc="5">
                          <a:effectLst/>
                        </a:rPr>
                        <a:t>i</a:t>
                      </a:r>
                      <a:r>
                        <a:rPr lang="vi-VN" sz="1200">
                          <a:effectLst/>
                        </a:rPr>
                        <a:t>ện</a:t>
                      </a:r>
                      <a:r>
                        <a:rPr lang="vi-VN" sz="1200" spc="155">
                          <a:effectLst/>
                        </a:rPr>
                        <a:t> </a:t>
                      </a:r>
                      <a:r>
                        <a:rPr lang="vi-VN" sz="1200" spc="-10">
                          <a:effectLst/>
                        </a:rPr>
                        <a:t>k</a:t>
                      </a:r>
                      <a:r>
                        <a:rPr lang="vi-VN" sz="1200">
                          <a:effectLst/>
                        </a:rPr>
                        <a:t>ế h</a:t>
                      </a:r>
                      <a:r>
                        <a:rPr lang="vi-VN" sz="1200" spc="5">
                          <a:effectLst/>
                        </a:rPr>
                        <a:t>o</a:t>
                      </a:r>
                      <a:r>
                        <a:rPr lang="vi-VN" sz="1200" spc="-5">
                          <a:effectLst/>
                        </a:rPr>
                        <a:t>ạ</a:t>
                      </a:r>
                      <a:r>
                        <a:rPr lang="vi-VN" sz="1200">
                          <a:effectLst/>
                        </a:rPr>
                        <a:t>ch</a:t>
                      </a:r>
                      <a:r>
                        <a:rPr lang="vi-VN" sz="1200" spc="230">
                          <a:effectLst/>
                        </a:rPr>
                        <a:t> </a:t>
                      </a:r>
                      <a:r>
                        <a:rPr lang="vi-VN" sz="1200">
                          <a:effectLst/>
                        </a:rPr>
                        <a:t>p</a:t>
                      </a:r>
                      <a:r>
                        <a:rPr lang="vi-VN" sz="1200" spc="-10">
                          <a:effectLst/>
                        </a:rPr>
                        <a:t>h</a:t>
                      </a:r>
                      <a:r>
                        <a:rPr lang="vi-VN" sz="1200" spc="-5">
                          <a:effectLst/>
                        </a:rPr>
                        <a:t>á</a:t>
                      </a:r>
                      <a:r>
                        <a:rPr lang="vi-VN" sz="1200">
                          <a:effectLst/>
                        </a:rPr>
                        <a:t>t</a:t>
                      </a:r>
                      <a:r>
                        <a:rPr lang="vi-VN" sz="1200" spc="150">
                          <a:effectLst/>
                        </a:rPr>
                        <a:t> </a:t>
                      </a:r>
                      <a:r>
                        <a:rPr lang="vi-VN" sz="1200">
                          <a:effectLst/>
                        </a:rPr>
                        <a:t>tr</a:t>
                      </a:r>
                      <a:r>
                        <a:rPr lang="vi-VN" sz="1200" spc="10">
                          <a:effectLst/>
                        </a:rPr>
                        <a:t>i</a:t>
                      </a:r>
                      <a:r>
                        <a:rPr lang="vi-VN" sz="1200" spc="-10">
                          <a:effectLst/>
                        </a:rPr>
                        <a:t>ể</a:t>
                      </a:r>
                      <a:r>
                        <a:rPr lang="vi-VN" sz="1200">
                          <a:effectLst/>
                        </a:rPr>
                        <a:t>n </a:t>
                      </a:r>
                      <a:r>
                        <a:rPr lang="vi-VN" sz="1200" spc="5">
                          <a:effectLst/>
                        </a:rPr>
                        <a:t>bả</a:t>
                      </a:r>
                      <a:r>
                        <a:rPr lang="vi-VN" sz="1200">
                          <a:effectLst/>
                        </a:rPr>
                        <a:t>n</a:t>
                      </a:r>
                      <a:r>
                        <a:rPr lang="vi-VN" sz="1200" spc="145">
                          <a:effectLst/>
                        </a:rPr>
                        <a:t> </a:t>
                      </a:r>
                      <a:r>
                        <a:rPr lang="vi-VN" sz="1200">
                          <a:effectLst/>
                        </a:rPr>
                        <a:t>t</a:t>
                      </a:r>
                      <a:r>
                        <a:rPr lang="vi-VN" sz="1200" spc="-5">
                          <a:effectLst/>
                        </a:rPr>
                        <a:t>h</a:t>
                      </a:r>
                      <a:r>
                        <a:rPr lang="vi-VN" sz="1200">
                          <a:effectLst/>
                        </a:rPr>
                        <a:t>ân</a:t>
                      </a:r>
                      <a:endParaRPr lang="vi-VN" sz="1050">
                        <a:effectLst/>
                      </a:endParaRPr>
                    </a:p>
                    <a:p>
                      <a:pPr marL="64770" algn="ctr">
                        <a:lnSpc>
                          <a:spcPct val="115000"/>
                        </a:lnSpc>
                        <a:spcBef>
                          <a:spcPts val="160"/>
                        </a:spcBef>
                        <a:spcAft>
                          <a:spcPts val="0"/>
                        </a:spcAft>
                      </a:pPr>
                      <a:r>
                        <a:rPr lang="vi-VN" sz="1200">
                          <a:effectLst/>
                        </a:rPr>
                        <a:t> </a:t>
                      </a:r>
                      <a:endParaRPr lang="vi-VN" sz="1050">
                        <a:effectLst/>
                        <a:latin typeface="Arial"/>
                        <a:ea typeface="Times New Roman"/>
                        <a:cs typeface="Times New Roman"/>
                      </a:endParaRPr>
                    </a:p>
                  </a:txBody>
                  <a:tcPr marL="49357" marR="49357" marT="0" marB="0"/>
                </a:tc>
                <a:tc>
                  <a:txBody>
                    <a:bodyPr/>
                    <a:lstStyle/>
                    <a:p>
                      <a:pPr algn="just">
                        <a:lnSpc>
                          <a:spcPct val="115000"/>
                        </a:lnSpc>
                        <a:spcAft>
                          <a:spcPts val="0"/>
                        </a:spcAft>
                      </a:pPr>
                      <a:r>
                        <a:rPr lang="vi-VN" sz="1200">
                          <a:effectLst/>
                        </a:rPr>
                        <a:t>– </a:t>
                      </a:r>
                      <a:r>
                        <a:rPr lang="vi-VN" sz="1200" spc="15">
                          <a:effectLst/>
                        </a:rPr>
                        <a:t> </a:t>
                      </a:r>
                      <a:r>
                        <a:rPr lang="vi-VN" sz="1200">
                          <a:effectLst/>
                        </a:rPr>
                        <a:t>Th</a:t>
                      </a:r>
                      <a:r>
                        <a:rPr lang="vi-VN" sz="1200" spc="-5">
                          <a:effectLst/>
                        </a:rPr>
                        <a:t>ự</a:t>
                      </a:r>
                      <a:r>
                        <a:rPr lang="vi-VN" sz="1200">
                          <a:effectLst/>
                        </a:rPr>
                        <a:t>c  hiện </a:t>
                      </a:r>
                      <a:r>
                        <a:rPr lang="vi-VN" sz="1200" spc="5">
                          <a:effectLst/>
                        </a:rPr>
                        <a:t> </a:t>
                      </a:r>
                      <a:r>
                        <a:rPr lang="vi-VN" sz="1200">
                          <a:effectLst/>
                        </a:rPr>
                        <a:t>được  các </a:t>
                      </a:r>
                      <a:r>
                        <a:rPr lang="vi-VN" sz="1200" spc="10">
                          <a:effectLst/>
                        </a:rPr>
                        <a:t> </a:t>
                      </a:r>
                      <a:r>
                        <a:rPr lang="vi-VN" sz="1200" spc="-10">
                          <a:effectLst/>
                        </a:rPr>
                        <a:t>c</a:t>
                      </a:r>
                      <a:r>
                        <a:rPr lang="vi-VN" sz="1200" spc="-5">
                          <a:effectLst/>
                        </a:rPr>
                        <a:t>ôn</a:t>
                      </a:r>
                      <a:r>
                        <a:rPr lang="vi-VN" sz="1200">
                          <a:effectLst/>
                        </a:rPr>
                        <a:t>g v</a:t>
                      </a:r>
                      <a:r>
                        <a:rPr lang="vi-VN" sz="1200" spc="10">
                          <a:effectLst/>
                        </a:rPr>
                        <a:t>i</a:t>
                      </a:r>
                      <a:r>
                        <a:rPr lang="vi-VN" sz="1200" spc="-10">
                          <a:effectLst/>
                        </a:rPr>
                        <a:t>ệ</a:t>
                      </a:r>
                      <a:r>
                        <a:rPr lang="vi-VN" sz="1200">
                          <a:effectLst/>
                        </a:rPr>
                        <a:t>c</a:t>
                      </a:r>
                      <a:r>
                        <a:rPr lang="vi-VN" sz="1200" spc="10">
                          <a:effectLst/>
                        </a:rPr>
                        <a:t> </a:t>
                      </a:r>
                      <a:r>
                        <a:rPr lang="vi-VN" sz="1200" spc="-10">
                          <a:effectLst/>
                        </a:rPr>
                        <a:t>c</a:t>
                      </a:r>
                      <a:r>
                        <a:rPr lang="vi-VN" sz="1200" spc="5">
                          <a:effectLst/>
                        </a:rPr>
                        <a:t>ủ</a:t>
                      </a:r>
                      <a:r>
                        <a:rPr lang="vi-VN" sz="1200">
                          <a:effectLst/>
                        </a:rPr>
                        <a:t>a </a:t>
                      </a:r>
                      <a:r>
                        <a:rPr lang="vi-VN" sz="1200" spc="5">
                          <a:effectLst/>
                        </a:rPr>
                        <a:t>b</a:t>
                      </a:r>
                      <a:r>
                        <a:rPr lang="vi-VN" sz="1200">
                          <a:effectLst/>
                        </a:rPr>
                        <a:t>ản</a:t>
                      </a:r>
                      <a:r>
                        <a:rPr lang="vi-VN" sz="1200" spc="5">
                          <a:effectLst/>
                        </a:rPr>
                        <a:t> </a:t>
                      </a:r>
                      <a:r>
                        <a:rPr lang="vi-VN" sz="1200" spc="-5">
                          <a:effectLst/>
                        </a:rPr>
                        <a:t>t</a:t>
                      </a:r>
                      <a:r>
                        <a:rPr lang="vi-VN" sz="1200">
                          <a:effectLst/>
                        </a:rPr>
                        <a:t>hân</a:t>
                      </a:r>
                      <a:r>
                        <a:rPr lang="vi-VN" sz="1200" spc="10">
                          <a:effectLst/>
                        </a:rPr>
                        <a:t> </a:t>
                      </a:r>
                      <a:r>
                        <a:rPr lang="vi-VN" sz="1200">
                          <a:effectLst/>
                        </a:rPr>
                        <a:t>tr</a:t>
                      </a:r>
                      <a:r>
                        <a:rPr lang="vi-VN" sz="1200" spc="-10">
                          <a:effectLst/>
                        </a:rPr>
                        <a:t>o</a:t>
                      </a:r>
                      <a:r>
                        <a:rPr lang="vi-VN" sz="1200">
                          <a:effectLst/>
                        </a:rPr>
                        <a:t>ng</a:t>
                      </a:r>
                      <a:r>
                        <a:rPr lang="vi-VN" sz="1200" spc="10">
                          <a:effectLst/>
                        </a:rPr>
                        <a:t> </a:t>
                      </a:r>
                      <a:r>
                        <a:rPr lang="vi-VN" sz="1200" spc="-5">
                          <a:effectLst/>
                        </a:rPr>
                        <a:t>h</a:t>
                      </a:r>
                      <a:r>
                        <a:rPr lang="vi-VN" sz="1200" spc="5">
                          <a:effectLst/>
                        </a:rPr>
                        <a:t>ọ</a:t>
                      </a:r>
                      <a:r>
                        <a:rPr lang="vi-VN" sz="1200">
                          <a:effectLst/>
                        </a:rPr>
                        <a:t>c </a:t>
                      </a:r>
                      <a:r>
                        <a:rPr lang="vi-VN" sz="1200" spc="5">
                          <a:effectLst/>
                        </a:rPr>
                        <a:t>t</a:t>
                      </a:r>
                      <a:r>
                        <a:rPr lang="vi-VN" sz="1200" spc="-15">
                          <a:effectLst/>
                        </a:rPr>
                        <a:t>ậ</a:t>
                      </a:r>
                      <a:r>
                        <a:rPr lang="vi-VN" sz="1200">
                          <a:effectLst/>
                        </a:rPr>
                        <a:t>p và</a:t>
                      </a:r>
                      <a:r>
                        <a:rPr lang="vi-VN" sz="1200" spc="195">
                          <a:effectLst/>
                        </a:rPr>
                        <a:t> </a:t>
                      </a:r>
                      <a:r>
                        <a:rPr lang="vi-VN" sz="1200">
                          <a:effectLst/>
                        </a:rPr>
                        <a:t>sinh</a:t>
                      </a:r>
                      <a:r>
                        <a:rPr lang="vi-VN" sz="1200" spc="200">
                          <a:effectLst/>
                        </a:rPr>
                        <a:t> </a:t>
                      </a:r>
                      <a:r>
                        <a:rPr lang="vi-VN" sz="1200" spc="-5">
                          <a:effectLst/>
                        </a:rPr>
                        <a:t>h</a:t>
                      </a:r>
                      <a:r>
                        <a:rPr lang="vi-VN" sz="1200" spc="5">
                          <a:effectLst/>
                        </a:rPr>
                        <a:t>o</a:t>
                      </a:r>
                      <a:r>
                        <a:rPr lang="vi-VN" sz="1200" spc="-10">
                          <a:effectLst/>
                        </a:rPr>
                        <a:t>ạ</a:t>
                      </a:r>
                      <a:r>
                        <a:rPr lang="vi-VN" sz="1200">
                          <a:effectLst/>
                        </a:rPr>
                        <a:t>t</a:t>
                      </a:r>
                      <a:r>
                        <a:rPr lang="vi-VN" sz="1200" spc="210">
                          <a:effectLst/>
                        </a:rPr>
                        <a:t> </a:t>
                      </a:r>
                      <a:r>
                        <a:rPr lang="vi-VN" sz="1200" spc="-5">
                          <a:effectLst/>
                        </a:rPr>
                        <a:t>t</a:t>
                      </a:r>
                      <a:r>
                        <a:rPr lang="vi-VN" sz="1200">
                          <a:effectLst/>
                        </a:rPr>
                        <a:t>heo</a:t>
                      </a:r>
                      <a:r>
                        <a:rPr lang="vi-VN" sz="1200" spc="190">
                          <a:effectLst/>
                        </a:rPr>
                        <a:t> </a:t>
                      </a:r>
                      <a:r>
                        <a:rPr lang="vi-VN" sz="1200" spc="5">
                          <a:effectLst/>
                        </a:rPr>
                        <a:t>k</a:t>
                      </a:r>
                      <a:r>
                        <a:rPr lang="vi-VN" sz="1200">
                          <a:effectLst/>
                        </a:rPr>
                        <a:t>ế</a:t>
                      </a:r>
                      <a:r>
                        <a:rPr lang="vi-VN" sz="1200" spc="190">
                          <a:effectLst/>
                        </a:rPr>
                        <a:t> </a:t>
                      </a:r>
                      <a:r>
                        <a:rPr lang="vi-VN" sz="1200">
                          <a:effectLst/>
                        </a:rPr>
                        <a:t>hoạ</a:t>
                      </a:r>
                      <a:r>
                        <a:rPr lang="vi-VN" sz="1200" spc="-10">
                          <a:effectLst/>
                        </a:rPr>
                        <a:t>c</a:t>
                      </a:r>
                      <a:r>
                        <a:rPr lang="vi-VN" sz="1200">
                          <a:effectLst/>
                        </a:rPr>
                        <a:t>h</a:t>
                      </a:r>
                      <a:r>
                        <a:rPr lang="vi-VN" sz="1200" spc="210">
                          <a:effectLst/>
                        </a:rPr>
                        <a:t> </a:t>
                      </a:r>
                      <a:r>
                        <a:rPr lang="vi-VN" sz="1200" spc="-5">
                          <a:effectLst/>
                        </a:rPr>
                        <a:t>đ</a:t>
                      </a:r>
                      <a:r>
                        <a:rPr lang="vi-VN" sz="1200">
                          <a:effectLst/>
                        </a:rPr>
                        <a:t>ã </a:t>
                      </a:r>
                      <a:r>
                        <a:rPr lang="vi-VN" sz="1200" spc="5">
                          <a:effectLst/>
                        </a:rPr>
                        <a:t>đ</a:t>
                      </a:r>
                      <a:r>
                        <a:rPr lang="vi-VN" sz="1200">
                          <a:effectLst/>
                        </a:rPr>
                        <a:t>ề </a:t>
                      </a:r>
                      <a:r>
                        <a:rPr lang="vi-VN" sz="1200" spc="20">
                          <a:effectLst/>
                        </a:rPr>
                        <a:t> </a:t>
                      </a:r>
                      <a:r>
                        <a:rPr lang="vi-VN" sz="1200" spc="-10">
                          <a:effectLst/>
                        </a:rPr>
                        <a:t>r</a:t>
                      </a:r>
                      <a:r>
                        <a:rPr lang="vi-VN" sz="1200">
                          <a:effectLst/>
                        </a:rPr>
                        <a:t>a </a:t>
                      </a:r>
                      <a:r>
                        <a:rPr lang="vi-VN" sz="1200" spc="20">
                          <a:effectLst/>
                        </a:rPr>
                        <a:t> </a:t>
                      </a:r>
                      <a:r>
                        <a:rPr lang="vi-VN" sz="1200" spc="-5">
                          <a:effectLst/>
                        </a:rPr>
                        <a:t>v</a:t>
                      </a:r>
                      <a:r>
                        <a:rPr lang="vi-VN" sz="1200">
                          <a:effectLst/>
                        </a:rPr>
                        <a:t>ới </a:t>
                      </a:r>
                      <a:r>
                        <a:rPr lang="vi-VN" sz="1200" spc="15">
                          <a:effectLst/>
                        </a:rPr>
                        <a:t> </a:t>
                      </a:r>
                      <a:r>
                        <a:rPr lang="vi-VN" sz="1200" spc="5">
                          <a:effectLst/>
                        </a:rPr>
                        <a:t>s</a:t>
                      </a:r>
                      <a:r>
                        <a:rPr lang="vi-VN" sz="1200">
                          <a:effectLst/>
                        </a:rPr>
                        <a:t>ự  hư</a:t>
                      </a:r>
                      <a:r>
                        <a:rPr lang="vi-VN" sz="1200" spc="-10">
                          <a:effectLst/>
                        </a:rPr>
                        <a:t>ớ</a:t>
                      </a:r>
                      <a:r>
                        <a:rPr lang="vi-VN" sz="1200">
                          <a:effectLst/>
                        </a:rPr>
                        <a:t>ng </a:t>
                      </a:r>
                      <a:r>
                        <a:rPr lang="vi-VN" sz="1200" spc="20">
                          <a:effectLst/>
                        </a:rPr>
                        <a:t> </a:t>
                      </a:r>
                      <a:r>
                        <a:rPr lang="vi-VN" sz="1200" spc="5">
                          <a:effectLst/>
                        </a:rPr>
                        <a:t>d</a:t>
                      </a:r>
                      <a:r>
                        <a:rPr lang="vi-VN" sz="1200" spc="-10">
                          <a:effectLst/>
                        </a:rPr>
                        <a:t>ẫ</a:t>
                      </a:r>
                      <a:r>
                        <a:rPr lang="vi-VN" sz="1200">
                          <a:effectLst/>
                        </a:rPr>
                        <a:t>n </a:t>
                      </a:r>
                      <a:r>
                        <a:rPr lang="vi-VN" sz="1200" spc="25">
                          <a:effectLst/>
                        </a:rPr>
                        <a:t> </a:t>
                      </a:r>
                      <a:r>
                        <a:rPr lang="vi-VN" sz="1200" spc="-10">
                          <a:effectLst/>
                        </a:rPr>
                        <a:t>c</a:t>
                      </a:r>
                      <a:r>
                        <a:rPr lang="vi-VN" sz="1200" spc="-5">
                          <a:effectLst/>
                        </a:rPr>
                        <a:t>ủ</a:t>
                      </a:r>
                      <a:r>
                        <a:rPr lang="vi-VN" sz="1200">
                          <a:effectLst/>
                        </a:rPr>
                        <a:t>a t</a:t>
                      </a:r>
                      <a:r>
                        <a:rPr lang="vi-VN" sz="1200" spc="10">
                          <a:effectLst/>
                        </a:rPr>
                        <a:t>h</a:t>
                      </a:r>
                      <a:r>
                        <a:rPr lang="vi-VN" sz="1200">
                          <a:effectLst/>
                        </a:rPr>
                        <a:t>ầy </a:t>
                      </a:r>
                      <a:r>
                        <a:rPr lang="vi-VN" sz="1200" spc="135">
                          <a:effectLst/>
                        </a:rPr>
                        <a:t> </a:t>
                      </a:r>
                      <a:r>
                        <a:rPr lang="vi-VN" sz="1200">
                          <a:effectLst/>
                        </a:rPr>
                        <a:t>giá</a:t>
                      </a:r>
                      <a:r>
                        <a:rPr lang="vi-VN" sz="1200" spc="5">
                          <a:effectLst/>
                        </a:rPr>
                        <a:t>o</a:t>
                      </a:r>
                      <a:r>
                        <a:rPr lang="vi-VN" sz="1200">
                          <a:effectLst/>
                        </a:rPr>
                        <a:t>, </a:t>
                      </a:r>
                      <a:r>
                        <a:rPr lang="vi-VN" sz="1200" spc="135">
                          <a:effectLst/>
                        </a:rPr>
                        <a:t> </a:t>
                      </a:r>
                      <a:r>
                        <a:rPr lang="vi-VN" sz="1200">
                          <a:effectLst/>
                        </a:rPr>
                        <a:t>cô </a:t>
                      </a:r>
                      <a:r>
                        <a:rPr lang="vi-VN" sz="1200" spc="145">
                          <a:effectLst/>
                        </a:rPr>
                        <a:t> </a:t>
                      </a:r>
                      <a:r>
                        <a:rPr lang="vi-VN" sz="1200" spc="-5">
                          <a:effectLst/>
                        </a:rPr>
                        <a:t>g</a:t>
                      </a:r>
                      <a:r>
                        <a:rPr lang="vi-VN" sz="1200">
                          <a:effectLst/>
                        </a:rPr>
                        <a:t>i</a:t>
                      </a:r>
                      <a:r>
                        <a:rPr lang="vi-VN" sz="1200" spc="5">
                          <a:effectLst/>
                        </a:rPr>
                        <a:t>á</a:t>
                      </a:r>
                      <a:r>
                        <a:rPr lang="vi-VN" sz="1200">
                          <a:effectLst/>
                        </a:rPr>
                        <a:t>o </a:t>
                      </a:r>
                      <a:r>
                        <a:rPr lang="vi-VN" sz="1200" spc="145">
                          <a:effectLst/>
                        </a:rPr>
                        <a:t> </a:t>
                      </a:r>
                      <a:r>
                        <a:rPr lang="vi-VN" sz="1200">
                          <a:effectLst/>
                        </a:rPr>
                        <a:t>và </a:t>
                      </a:r>
                      <a:r>
                        <a:rPr lang="vi-VN" sz="1200" spc="145">
                          <a:effectLst/>
                        </a:rPr>
                        <a:t> </a:t>
                      </a:r>
                      <a:r>
                        <a:rPr lang="vi-VN" sz="1200">
                          <a:effectLst/>
                        </a:rPr>
                        <a:t>n</a:t>
                      </a:r>
                      <a:r>
                        <a:rPr lang="vi-VN" sz="1200" spc="10">
                          <a:effectLst/>
                        </a:rPr>
                        <a:t>g</a:t>
                      </a:r>
                      <a:r>
                        <a:rPr lang="vi-VN" sz="1200" spc="-20">
                          <a:effectLst/>
                        </a:rPr>
                        <a:t>ư</a:t>
                      </a:r>
                      <a:r>
                        <a:rPr lang="vi-VN" sz="1200" spc="-10">
                          <a:effectLst/>
                        </a:rPr>
                        <a:t>ờ</a:t>
                      </a:r>
                      <a:r>
                        <a:rPr lang="vi-VN" sz="1200">
                          <a:effectLst/>
                        </a:rPr>
                        <a:t>i t</a:t>
                      </a:r>
                      <a:r>
                        <a:rPr lang="vi-VN" sz="1200" spc="10">
                          <a:effectLst/>
                        </a:rPr>
                        <a:t>h</a:t>
                      </a:r>
                      <a:r>
                        <a:rPr lang="vi-VN" sz="1200" spc="-10">
                          <a:effectLst/>
                        </a:rPr>
                        <a:t>â</a:t>
                      </a:r>
                      <a:r>
                        <a:rPr lang="vi-VN" sz="1200">
                          <a:effectLst/>
                        </a:rPr>
                        <a:t>n.</a:t>
                      </a:r>
                      <a:endParaRPr lang="vi-VN" sz="1050">
                        <a:effectLst/>
                      </a:endParaRPr>
                    </a:p>
                    <a:p>
                      <a:pPr>
                        <a:lnSpc>
                          <a:spcPts val="500"/>
                        </a:lnSpc>
                        <a:spcBef>
                          <a:spcPts val="40"/>
                        </a:spcBef>
                        <a:spcAft>
                          <a:spcPts val="0"/>
                        </a:spcAft>
                      </a:pPr>
                      <a:r>
                        <a:rPr lang="vi-VN" sz="700">
                          <a:effectLst/>
                        </a:rPr>
                        <a:t> </a:t>
                      </a:r>
                      <a:endParaRPr lang="vi-VN" sz="1050">
                        <a:effectLst/>
                      </a:endParaRPr>
                    </a:p>
                    <a:p>
                      <a:pPr algn="just">
                        <a:lnSpc>
                          <a:spcPct val="115000"/>
                        </a:lnSpc>
                        <a:spcAft>
                          <a:spcPts val="0"/>
                        </a:spcAft>
                      </a:pPr>
                      <a:r>
                        <a:rPr lang="vi-VN" sz="1200">
                          <a:effectLst/>
                        </a:rPr>
                        <a:t>–</a:t>
                      </a:r>
                      <a:r>
                        <a:rPr lang="vi-VN" sz="1200" spc="25">
                          <a:effectLst/>
                        </a:rPr>
                        <a:t> </a:t>
                      </a:r>
                      <a:r>
                        <a:rPr lang="vi-VN" sz="1200">
                          <a:effectLst/>
                        </a:rPr>
                        <a:t>Có</a:t>
                      </a:r>
                      <a:r>
                        <a:rPr lang="vi-VN" sz="1200" spc="10">
                          <a:effectLst/>
                        </a:rPr>
                        <a:t> </a:t>
                      </a:r>
                      <a:r>
                        <a:rPr lang="vi-VN" sz="1200">
                          <a:effectLst/>
                        </a:rPr>
                        <a:t>ý</a:t>
                      </a:r>
                      <a:r>
                        <a:rPr lang="vi-VN" sz="1200" spc="10">
                          <a:effectLst/>
                        </a:rPr>
                        <a:t> </a:t>
                      </a:r>
                      <a:r>
                        <a:rPr lang="vi-VN" sz="1200">
                          <a:effectLst/>
                        </a:rPr>
                        <a:t>t</a:t>
                      </a:r>
                      <a:r>
                        <a:rPr lang="vi-VN" sz="1200" spc="10">
                          <a:effectLst/>
                        </a:rPr>
                        <a:t>h</a:t>
                      </a:r>
                      <a:r>
                        <a:rPr lang="vi-VN" sz="1200" spc="-5">
                          <a:effectLst/>
                        </a:rPr>
                        <a:t>ứ</a:t>
                      </a:r>
                      <a:r>
                        <a:rPr lang="vi-VN" sz="1200">
                          <a:effectLst/>
                        </a:rPr>
                        <a:t>c</a:t>
                      </a:r>
                      <a:r>
                        <a:rPr lang="vi-VN" sz="1200" spc="5">
                          <a:effectLst/>
                        </a:rPr>
                        <a:t> h</a:t>
                      </a:r>
                      <a:r>
                        <a:rPr lang="vi-VN" sz="1200" spc="-5">
                          <a:effectLst/>
                        </a:rPr>
                        <a:t>ọ</a:t>
                      </a:r>
                      <a:r>
                        <a:rPr lang="vi-VN" sz="1200">
                          <a:effectLst/>
                        </a:rPr>
                        <a:t>c</a:t>
                      </a:r>
                      <a:r>
                        <a:rPr lang="vi-VN" sz="1200" spc="20">
                          <a:effectLst/>
                        </a:rPr>
                        <a:t> </a:t>
                      </a:r>
                      <a:r>
                        <a:rPr lang="vi-VN" sz="1200" spc="-5">
                          <a:effectLst/>
                        </a:rPr>
                        <a:t>hỏ</a:t>
                      </a:r>
                      <a:r>
                        <a:rPr lang="vi-VN" sz="1200">
                          <a:effectLst/>
                        </a:rPr>
                        <a:t>i</a:t>
                      </a:r>
                      <a:r>
                        <a:rPr lang="vi-VN" sz="1200" spc="25">
                          <a:effectLst/>
                        </a:rPr>
                        <a:t> </a:t>
                      </a:r>
                      <a:r>
                        <a:rPr lang="vi-VN" sz="1200">
                          <a:effectLst/>
                        </a:rPr>
                        <a:t>t</a:t>
                      </a:r>
                      <a:r>
                        <a:rPr lang="vi-VN" sz="1200" spc="10">
                          <a:effectLst/>
                        </a:rPr>
                        <a:t>h</a:t>
                      </a:r>
                      <a:r>
                        <a:rPr lang="vi-VN" sz="1200">
                          <a:effectLst/>
                        </a:rPr>
                        <a:t>ầy giáo, cô</a:t>
                      </a:r>
                      <a:r>
                        <a:rPr lang="vi-VN" sz="1200" spc="10">
                          <a:effectLst/>
                        </a:rPr>
                        <a:t> </a:t>
                      </a:r>
                      <a:r>
                        <a:rPr lang="vi-VN" sz="1200">
                          <a:effectLst/>
                        </a:rPr>
                        <a:t>g</a:t>
                      </a:r>
                      <a:r>
                        <a:rPr lang="vi-VN" sz="1200" spc="10">
                          <a:effectLst/>
                        </a:rPr>
                        <a:t>i</a:t>
                      </a:r>
                      <a:r>
                        <a:rPr lang="vi-VN" sz="1200" spc="-10">
                          <a:effectLst/>
                        </a:rPr>
                        <a:t>á</a:t>
                      </a:r>
                      <a:r>
                        <a:rPr lang="vi-VN" sz="1200">
                          <a:effectLst/>
                        </a:rPr>
                        <a:t>o,</a:t>
                      </a:r>
                      <a:r>
                        <a:rPr lang="vi-VN" sz="1200" spc="20">
                          <a:effectLst/>
                        </a:rPr>
                        <a:t> </a:t>
                      </a:r>
                      <a:r>
                        <a:rPr lang="vi-VN" sz="1200" spc="-5">
                          <a:effectLst/>
                        </a:rPr>
                        <a:t>b</a:t>
                      </a:r>
                      <a:r>
                        <a:rPr lang="vi-VN" sz="1200">
                          <a:effectLst/>
                        </a:rPr>
                        <a:t>ạn</a:t>
                      </a:r>
                      <a:r>
                        <a:rPr lang="vi-VN" sz="1200" spc="10">
                          <a:effectLst/>
                        </a:rPr>
                        <a:t> </a:t>
                      </a:r>
                      <a:r>
                        <a:rPr lang="vi-VN" sz="1200">
                          <a:effectLst/>
                        </a:rPr>
                        <a:t>b</a:t>
                      </a:r>
                      <a:r>
                        <a:rPr lang="vi-VN" sz="1200" spc="5">
                          <a:effectLst/>
                        </a:rPr>
                        <a:t>è</a:t>
                      </a:r>
                      <a:r>
                        <a:rPr lang="vi-VN" sz="1200">
                          <a:effectLst/>
                        </a:rPr>
                        <a:t>, n</a:t>
                      </a:r>
                      <a:r>
                        <a:rPr lang="vi-VN" sz="1200" spc="10">
                          <a:effectLst/>
                        </a:rPr>
                        <a:t>g</a:t>
                      </a:r>
                      <a:r>
                        <a:rPr lang="vi-VN" sz="1200" spc="-15">
                          <a:effectLst/>
                        </a:rPr>
                        <a:t>ư</a:t>
                      </a:r>
                      <a:r>
                        <a:rPr lang="vi-VN" sz="1200">
                          <a:effectLst/>
                        </a:rPr>
                        <a:t>ời</a:t>
                      </a:r>
                      <a:r>
                        <a:rPr lang="vi-VN" sz="1200" spc="10">
                          <a:effectLst/>
                        </a:rPr>
                        <a:t> </a:t>
                      </a:r>
                      <a:r>
                        <a:rPr lang="vi-VN" sz="1200">
                          <a:effectLst/>
                        </a:rPr>
                        <a:t>k</a:t>
                      </a:r>
                      <a:r>
                        <a:rPr lang="vi-VN" sz="1200" spc="10">
                          <a:effectLst/>
                        </a:rPr>
                        <a:t>h</a:t>
                      </a:r>
                      <a:r>
                        <a:rPr lang="vi-VN" sz="1200" spc="-10">
                          <a:effectLst/>
                        </a:rPr>
                        <a:t>á</a:t>
                      </a:r>
                      <a:r>
                        <a:rPr lang="vi-VN" sz="1200">
                          <a:effectLst/>
                        </a:rPr>
                        <a:t>c</a:t>
                      </a:r>
                      <a:r>
                        <a:rPr lang="vi-VN" sz="1200" spc="15">
                          <a:effectLst/>
                        </a:rPr>
                        <a:t> </a:t>
                      </a:r>
                      <a:r>
                        <a:rPr lang="vi-VN" sz="1200" spc="-5">
                          <a:effectLst/>
                        </a:rPr>
                        <a:t>v</a:t>
                      </a:r>
                      <a:r>
                        <a:rPr lang="vi-VN" sz="1200">
                          <a:effectLst/>
                        </a:rPr>
                        <a:t>à </a:t>
                      </a:r>
                      <a:r>
                        <a:rPr lang="vi-VN" sz="1200" spc="5">
                          <a:effectLst/>
                        </a:rPr>
                        <a:t>h</a:t>
                      </a:r>
                      <a:r>
                        <a:rPr lang="vi-VN" sz="1200" spc="-5">
                          <a:effectLst/>
                        </a:rPr>
                        <a:t>ọ</a:t>
                      </a:r>
                      <a:r>
                        <a:rPr lang="vi-VN" sz="1200">
                          <a:effectLst/>
                        </a:rPr>
                        <a:t>c</a:t>
                      </a:r>
                      <a:r>
                        <a:rPr lang="vi-VN" sz="1200" spc="10">
                          <a:effectLst/>
                        </a:rPr>
                        <a:t> </a:t>
                      </a:r>
                      <a:r>
                        <a:rPr lang="vi-VN" sz="1200" spc="5">
                          <a:effectLst/>
                        </a:rPr>
                        <a:t>t</a:t>
                      </a:r>
                      <a:r>
                        <a:rPr lang="vi-VN" sz="1200">
                          <a:effectLst/>
                        </a:rPr>
                        <a:t>ập,</a:t>
                      </a:r>
                      <a:r>
                        <a:rPr lang="vi-VN" sz="1200" spc="15">
                          <a:effectLst/>
                        </a:rPr>
                        <a:t> </a:t>
                      </a:r>
                      <a:r>
                        <a:rPr lang="vi-VN" sz="1200">
                          <a:effectLst/>
                        </a:rPr>
                        <a:t>l</a:t>
                      </a:r>
                      <a:r>
                        <a:rPr lang="vi-VN" sz="1200" spc="5">
                          <a:effectLst/>
                        </a:rPr>
                        <a:t>à</a:t>
                      </a:r>
                      <a:r>
                        <a:rPr lang="vi-VN" sz="1200">
                          <a:effectLst/>
                        </a:rPr>
                        <a:t>m theo</a:t>
                      </a:r>
                      <a:r>
                        <a:rPr lang="vi-VN" sz="1200" spc="15">
                          <a:effectLst/>
                        </a:rPr>
                        <a:t> </a:t>
                      </a:r>
                      <a:r>
                        <a:rPr lang="vi-VN" sz="1200" spc="-5">
                          <a:effectLst/>
                        </a:rPr>
                        <a:t>nhữ</a:t>
                      </a:r>
                      <a:r>
                        <a:rPr lang="vi-VN" sz="1200">
                          <a:effectLst/>
                        </a:rPr>
                        <a:t>ng</a:t>
                      </a:r>
                      <a:r>
                        <a:rPr lang="vi-VN" sz="1200" spc="25">
                          <a:effectLst/>
                        </a:rPr>
                        <a:t> </a:t>
                      </a:r>
                      <a:r>
                        <a:rPr lang="vi-VN" sz="1200">
                          <a:effectLst/>
                        </a:rPr>
                        <a:t>gư</a:t>
                      </a:r>
                      <a:r>
                        <a:rPr lang="vi-VN" sz="1200" spc="-10">
                          <a:effectLst/>
                        </a:rPr>
                        <a:t>ơ</a:t>
                      </a:r>
                      <a:r>
                        <a:rPr lang="vi-VN" sz="1200" spc="-5">
                          <a:effectLst/>
                        </a:rPr>
                        <a:t>n</a:t>
                      </a:r>
                      <a:r>
                        <a:rPr lang="vi-VN" sz="1200">
                          <a:effectLst/>
                        </a:rPr>
                        <a:t>g </a:t>
                      </a:r>
                      <a:r>
                        <a:rPr lang="vi-VN" sz="1200" spc="5">
                          <a:effectLst/>
                        </a:rPr>
                        <a:t>t</a:t>
                      </a:r>
                      <a:r>
                        <a:rPr lang="vi-VN" sz="1200" spc="-5">
                          <a:effectLst/>
                        </a:rPr>
                        <a:t>ố</a:t>
                      </a:r>
                      <a:r>
                        <a:rPr lang="vi-VN" sz="1200">
                          <a:effectLst/>
                        </a:rPr>
                        <a:t>t </a:t>
                      </a:r>
                      <a:r>
                        <a:rPr lang="vi-VN" sz="1200" spc="5">
                          <a:effectLst/>
                        </a:rPr>
                        <a:t> đ</a:t>
                      </a:r>
                      <a:r>
                        <a:rPr lang="vi-VN" sz="1200">
                          <a:effectLst/>
                        </a:rPr>
                        <a:t>ể  </a:t>
                      </a:r>
                      <a:r>
                        <a:rPr lang="vi-VN" sz="1200" spc="-5">
                          <a:effectLst/>
                        </a:rPr>
                        <a:t>h</a:t>
                      </a:r>
                      <a:r>
                        <a:rPr lang="vi-VN" sz="1200">
                          <a:effectLst/>
                        </a:rPr>
                        <a:t>oàn  th</a:t>
                      </a:r>
                      <a:r>
                        <a:rPr lang="vi-VN" sz="1200" spc="5">
                          <a:effectLst/>
                        </a:rPr>
                        <a:t>i</a:t>
                      </a:r>
                      <a:r>
                        <a:rPr lang="vi-VN" sz="1200" spc="-10">
                          <a:effectLst/>
                        </a:rPr>
                        <a:t>ệ</a:t>
                      </a:r>
                      <a:r>
                        <a:rPr lang="vi-VN" sz="1200">
                          <a:effectLst/>
                        </a:rPr>
                        <a:t>n, </a:t>
                      </a:r>
                      <a:r>
                        <a:rPr lang="vi-VN" sz="1200" spc="5">
                          <a:effectLst/>
                        </a:rPr>
                        <a:t> </a:t>
                      </a:r>
                      <a:r>
                        <a:rPr lang="vi-VN" sz="1200">
                          <a:effectLst/>
                        </a:rPr>
                        <a:t>phát </a:t>
                      </a:r>
                      <a:r>
                        <a:rPr lang="vi-VN" sz="1200" spc="5">
                          <a:effectLst/>
                        </a:rPr>
                        <a:t> </a:t>
                      </a:r>
                      <a:r>
                        <a:rPr lang="vi-VN" sz="1200">
                          <a:effectLst/>
                        </a:rPr>
                        <a:t>tri</a:t>
                      </a:r>
                      <a:r>
                        <a:rPr lang="vi-VN" sz="1200" spc="-15">
                          <a:effectLst/>
                        </a:rPr>
                        <a:t>ể</a:t>
                      </a:r>
                      <a:r>
                        <a:rPr lang="vi-VN" sz="1200">
                          <a:effectLst/>
                        </a:rPr>
                        <a:t>n </a:t>
                      </a:r>
                      <a:r>
                        <a:rPr lang="vi-VN" sz="1200" spc="5">
                          <a:effectLst/>
                        </a:rPr>
                        <a:t>b</a:t>
                      </a:r>
                      <a:r>
                        <a:rPr lang="vi-VN" sz="1200" spc="-10">
                          <a:effectLst/>
                        </a:rPr>
                        <a:t>ả</a:t>
                      </a:r>
                      <a:r>
                        <a:rPr lang="vi-VN" sz="1200">
                          <a:effectLst/>
                        </a:rPr>
                        <a:t>n thâ</a:t>
                      </a:r>
                      <a:r>
                        <a:rPr lang="vi-VN" sz="1200" spc="10">
                          <a:effectLst/>
                        </a:rPr>
                        <a:t>n</a:t>
                      </a:r>
                      <a:r>
                        <a:rPr lang="vi-VN" sz="1200">
                          <a:effectLst/>
                        </a:rPr>
                        <a:t>.</a:t>
                      </a:r>
                      <a:endParaRPr lang="vi-VN" sz="1050">
                        <a:effectLst/>
                        <a:latin typeface="Arial"/>
                        <a:ea typeface="Times New Roman"/>
                        <a:cs typeface="Times New Roman"/>
                      </a:endParaRPr>
                    </a:p>
                  </a:txBody>
                  <a:tcPr marL="49357" marR="49357" marT="0" marB="0"/>
                </a:tc>
                <a:extLst>
                  <a:ext uri="{0D108BD9-81ED-4DB2-BD59-A6C34878D82A}">
                    <a16:rowId xmlns="" xmlns:a16="http://schemas.microsoft.com/office/drawing/2014/main" val="10004"/>
                  </a:ext>
                </a:extLst>
              </a:tr>
              <a:tr h="222404">
                <a:tc gridSpan="2">
                  <a:txBody>
                    <a:bodyPr/>
                    <a:lstStyle/>
                    <a:p>
                      <a:pPr marL="64770" algn="ctr">
                        <a:lnSpc>
                          <a:spcPts val="1580"/>
                        </a:lnSpc>
                        <a:spcBef>
                          <a:spcPts val="120"/>
                        </a:spcBef>
                        <a:spcAft>
                          <a:spcPts val="0"/>
                        </a:spcAft>
                      </a:pPr>
                      <a:r>
                        <a:rPr lang="vi-VN" sz="1200">
                          <a:effectLst/>
                        </a:rPr>
                        <a:t>N</a:t>
                      </a:r>
                      <a:r>
                        <a:rPr lang="vi-VN" sz="1200" spc="-10">
                          <a:effectLst/>
                        </a:rPr>
                        <a:t>Ă</a:t>
                      </a:r>
                      <a:r>
                        <a:rPr lang="vi-VN" sz="1200">
                          <a:effectLst/>
                        </a:rPr>
                        <a:t>NG</a:t>
                      </a:r>
                      <a:r>
                        <a:rPr lang="vi-VN" sz="1200" spc="-10">
                          <a:effectLst/>
                        </a:rPr>
                        <a:t> L</a:t>
                      </a:r>
                      <a:r>
                        <a:rPr lang="vi-VN" sz="1200" spc="5">
                          <a:effectLst/>
                        </a:rPr>
                        <a:t>Ự</a:t>
                      </a:r>
                      <a:r>
                        <a:rPr lang="vi-VN" sz="1200">
                          <a:effectLst/>
                        </a:rPr>
                        <a:t>C </a:t>
                      </a:r>
                      <a:r>
                        <a:rPr lang="vi-VN" sz="1200" spc="-10">
                          <a:effectLst/>
                        </a:rPr>
                        <a:t>T</a:t>
                      </a:r>
                      <a:r>
                        <a:rPr lang="vi-VN" sz="1200">
                          <a:effectLst/>
                        </a:rPr>
                        <a:t>ÌM </a:t>
                      </a:r>
                      <a:r>
                        <a:rPr lang="vi-VN" sz="1200" spc="-10">
                          <a:effectLst/>
                        </a:rPr>
                        <a:t>H</a:t>
                      </a:r>
                      <a:r>
                        <a:rPr lang="vi-VN" sz="1200" spc="10">
                          <a:effectLst/>
                        </a:rPr>
                        <a:t>I</a:t>
                      </a:r>
                      <a:r>
                        <a:rPr lang="vi-VN" sz="1200" spc="-5">
                          <a:effectLst/>
                        </a:rPr>
                        <a:t>Ể</a:t>
                      </a:r>
                      <a:r>
                        <a:rPr lang="vi-VN" sz="1200">
                          <a:effectLst/>
                        </a:rPr>
                        <a:t>U</a:t>
                      </a:r>
                      <a:r>
                        <a:rPr lang="vi-VN" sz="1200" spc="-10">
                          <a:effectLst/>
                        </a:rPr>
                        <a:t> </a:t>
                      </a:r>
                      <a:r>
                        <a:rPr lang="vi-VN" sz="1200">
                          <a:effectLst/>
                        </a:rPr>
                        <a:t>VÀ T</a:t>
                      </a:r>
                      <a:r>
                        <a:rPr lang="vi-VN" sz="1200" spc="-10">
                          <a:effectLst/>
                        </a:rPr>
                        <a:t>H</a:t>
                      </a:r>
                      <a:r>
                        <a:rPr lang="vi-VN" sz="1200">
                          <a:effectLst/>
                        </a:rPr>
                        <a:t>AM</a:t>
                      </a:r>
                      <a:r>
                        <a:rPr lang="vi-VN" sz="1200" spc="-10">
                          <a:effectLst/>
                        </a:rPr>
                        <a:t> </a:t>
                      </a:r>
                      <a:r>
                        <a:rPr lang="vi-VN" sz="1200">
                          <a:effectLst/>
                        </a:rPr>
                        <a:t>GIA</a:t>
                      </a:r>
                      <a:r>
                        <a:rPr lang="vi-VN" sz="1200" spc="10">
                          <a:effectLst/>
                        </a:rPr>
                        <a:t> </a:t>
                      </a:r>
                      <a:r>
                        <a:rPr lang="vi-VN" sz="1200">
                          <a:effectLst/>
                        </a:rPr>
                        <a:t>H</a:t>
                      </a:r>
                      <a:r>
                        <a:rPr lang="vi-VN" sz="1200" spc="-10">
                          <a:effectLst/>
                        </a:rPr>
                        <a:t>O</a:t>
                      </a:r>
                      <a:r>
                        <a:rPr lang="vi-VN" sz="1200" spc="-5">
                          <a:effectLst/>
                        </a:rPr>
                        <a:t>Ạ</a:t>
                      </a:r>
                      <a:r>
                        <a:rPr lang="vi-VN" sz="1200">
                          <a:effectLst/>
                        </a:rPr>
                        <a:t>T</a:t>
                      </a:r>
                      <a:r>
                        <a:rPr lang="vi-VN" sz="1200" spc="-10">
                          <a:effectLst/>
                        </a:rPr>
                        <a:t> </a:t>
                      </a:r>
                      <a:r>
                        <a:rPr lang="vi-VN" sz="1200" spc="5">
                          <a:effectLst/>
                        </a:rPr>
                        <a:t>Đ</a:t>
                      </a:r>
                      <a:r>
                        <a:rPr lang="vi-VN" sz="1200" spc="-5">
                          <a:effectLst/>
                        </a:rPr>
                        <a:t>Ộ</a:t>
                      </a:r>
                      <a:r>
                        <a:rPr lang="vi-VN" sz="1200">
                          <a:effectLst/>
                        </a:rPr>
                        <a:t>NG K</a:t>
                      </a:r>
                      <a:r>
                        <a:rPr lang="vi-VN" sz="1200" spc="-5">
                          <a:effectLst/>
                        </a:rPr>
                        <a:t>I</a:t>
                      </a:r>
                      <a:r>
                        <a:rPr lang="vi-VN" sz="1200">
                          <a:effectLst/>
                        </a:rPr>
                        <a:t>NH </a:t>
                      </a:r>
                      <a:r>
                        <a:rPr lang="vi-VN" sz="1200" spc="-10">
                          <a:effectLst/>
                        </a:rPr>
                        <a:t>T</a:t>
                      </a:r>
                      <a:r>
                        <a:rPr lang="vi-VN" sz="1200">
                          <a:effectLst/>
                        </a:rPr>
                        <a:t>Ế</a:t>
                      </a:r>
                      <a:r>
                        <a:rPr lang="vi-VN" sz="1200" spc="-5">
                          <a:effectLst/>
                        </a:rPr>
                        <a:t> </a:t>
                      </a:r>
                      <a:r>
                        <a:rPr lang="vi-VN" sz="1200">
                          <a:effectLst/>
                        </a:rPr>
                        <a:t>–</a:t>
                      </a:r>
                      <a:r>
                        <a:rPr lang="vi-VN" sz="1200" spc="5">
                          <a:effectLst/>
                        </a:rPr>
                        <a:t> </a:t>
                      </a:r>
                      <a:r>
                        <a:rPr lang="vi-VN" sz="1200">
                          <a:effectLst/>
                        </a:rPr>
                        <a:t>XÃ</a:t>
                      </a:r>
                      <a:r>
                        <a:rPr lang="vi-VN" sz="1200" spc="-10">
                          <a:effectLst/>
                        </a:rPr>
                        <a:t> </a:t>
                      </a:r>
                      <a:r>
                        <a:rPr lang="vi-VN" sz="1200" spc="5">
                          <a:effectLst/>
                        </a:rPr>
                        <a:t>H</a:t>
                      </a:r>
                      <a:r>
                        <a:rPr lang="vi-VN" sz="1200" spc="-5">
                          <a:effectLst/>
                        </a:rPr>
                        <a:t>Ộ</a:t>
                      </a:r>
                      <a:r>
                        <a:rPr lang="vi-VN" sz="1200">
                          <a:effectLst/>
                        </a:rPr>
                        <a:t>I</a:t>
                      </a:r>
                      <a:endParaRPr lang="vi-VN" sz="1050">
                        <a:effectLst/>
                        <a:latin typeface="Arial"/>
                        <a:ea typeface="Times New Roman"/>
                        <a:cs typeface="Times New Roman"/>
                      </a:endParaRPr>
                    </a:p>
                  </a:txBody>
                  <a:tcPr marL="49357" marR="49357" marT="0" marB="0"/>
                </a:tc>
                <a:tc hMerge="1">
                  <a:txBody>
                    <a:bodyPr/>
                    <a:lstStyle/>
                    <a:p>
                      <a:endParaRPr lang="vi-VN"/>
                    </a:p>
                  </a:txBody>
                  <a:tcPr/>
                </a:tc>
                <a:extLst>
                  <a:ext uri="{0D108BD9-81ED-4DB2-BD59-A6C34878D82A}">
                    <a16:rowId xmlns="" xmlns:a16="http://schemas.microsoft.com/office/drawing/2014/main" val="10005"/>
                  </a:ext>
                </a:extLst>
              </a:tr>
              <a:tr h="1344004">
                <a:tc>
                  <a:txBody>
                    <a:bodyPr/>
                    <a:lstStyle/>
                    <a:p>
                      <a:pPr marL="64770" marR="156845" algn="ctr">
                        <a:lnSpc>
                          <a:spcPct val="114000"/>
                        </a:lnSpc>
                        <a:spcBef>
                          <a:spcPts val="155"/>
                        </a:spcBef>
                        <a:spcAft>
                          <a:spcPts val="0"/>
                        </a:spcAft>
                      </a:pPr>
                      <a:r>
                        <a:rPr lang="en-US" sz="1200">
                          <a:effectLst/>
                        </a:rPr>
                        <a:t>Tì</a:t>
                      </a:r>
                      <a:r>
                        <a:rPr lang="vi-VN" sz="1200">
                          <a:effectLst/>
                        </a:rPr>
                        <a:t>m</a:t>
                      </a:r>
                      <a:r>
                        <a:rPr lang="vi-VN" sz="1200" spc="20">
                          <a:effectLst/>
                        </a:rPr>
                        <a:t> </a:t>
                      </a:r>
                      <a:r>
                        <a:rPr lang="vi-VN" sz="1200">
                          <a:effectLst/>
                        </a:rPr>
                        <a:t>h</a:t>
                      </a:r>
                      <a:r>
                        <a:rPr lang="vi-VN" sz="1200" spc="5">
                          <a:effectLst/>
                        </a:rPr>
                        <a:t>i</a:t>
                      </a:r>
                      <a:r>
                        <a:rPr lang="vi-VN" sz="1200">
                          <a:effectLst/>
                        </a:rPr>
                        <a:t>ểu</a:t>
                      </a:r>
                      <a:r>
                        <a:rPr lang="vi-VN" sz="1200" spc="155">
                          <a:effectLst/>
                        </a:rPr>
                        <a:t> </a:t>
                      </a:r>
                      <a:r>
                        <a:rPr lang="vi-VN" sz="1200" spc="-15">
                          <a:effectLst/>
                        </a:rPr>
                        <a:t>c</a:t>
                      </a:r>
                      <a:r>
                        <a:rPr lang="vi-VN" sz="1200">
                          <a:effectLst/>
                        </a:rPr>
                        <a:t>ác h</a:t>
                      </a:r>
                      <a:r>
                        <a:rPr lang="vi-VN" sz="1200" spc="5">
                          <a:effectLst/>
                        </a:rPr>
                        <a:t>i</a:t>
                      </a:r>
                      <a:r>
                        <a:rPr lang="vi-VN" sz="1200">
                          <a:effectLst/>
                        </a:rPr>
                        <a:t>ện</a:t>
                      </a:r>
                      <a:r>
                        <a:rPr lang="vi-VN" sz="1200" spc="155">
                          <a:effectLst/>
                        </a:rPr>
                        <a:t> </a:t>
                      </a:r>
                      <a:r>
                        <a:rPr lang="vi-VN" sz="1200" spc="-10">
                          <a:effectLst/>
                        </a:rPr>
                        <a:t>t</a:t>
                      </a:r>
                      <a:r>
                        <a:rPr lang="vi-VN" sz="1200">
                          <a:effectLst/>
                        </a:rPr>
                        <a:t>ượ</a:t>
                      </a:r>
                      <a:r>
                        <a:rPr lang="vi-VN" sz="1200" spc="-15">
                          <a:effectLst/>
                        </a:rPr>
                        <a:t>n</a:t>
                      </a:r>
                      <a:r>
                        <a:rPr lang="vi-VN" sz="1200">
                          <a:effectLst/>
                        </a:rPr>
                        <a:t>g</a:t>
                      </a:r>
                      <a:endParaRPr lang="vi-VN" sz="1050">
                        <a:effectLst/>
                      </a:endParaRPr>
                    </a:p>
                    <a:p>
                      <a:pPr marL="64770" algn="ctr">
                        <a:lnSpc>
                          <a:spcPct val="115000"/>
                        </a:lnSpc>
                        <a:spcBef>
                          <a:spcPts val="305"/>
                        </a:spcBef>
                        <a:spcAft>
                          <a:spcPts val="0"/>
                        </a:spcAft>
                      </a:pPr>
                      <a:r>
                        <a:rPr lang="vi-VN" sz="1200">
                          <a:effectLst/>
                        </a:rPr>
                        <a:t>k</a:t>
                      </a:r>
                      <a:r>
                        <a:rPr lang="vi-VN" sz="1200" spc="10">
                          <a:effectLst/>
                        </a:rPr>
                        <a:t>i</a:t>
                      </a:r>
                      <a:r>
                        <a:rPr lang="vi-VN" sz="1200">
                          <a:effectLst/>
                        </a:rPr>
                        <a:t>nh</a:t>
                      </a:r>
                      <a:r>
                        <a:rPr lang="vi-VN" sz="1200" spc="140">
                          <a:effectLst/>
                        </a:rPr>
                        <a:t> </a:t>
                      </a:r>
                      <a:r>
                        <a:rPr lang="vi-VN" sz="1200" spc="5">
                          <a:effectLst/>
                        </a:rPr>
                        <a:t>t</a:t>
                      </a:r>
                      <a:r>
                        <a:rPr lang="vi-VN" sz="1200">
                          <a:effectLst/>
                        </a:rPr>
                        <a:t>ế</a:t>
                      </a:r>
                      <a:r>
                        <a:rPr lang="vi-VN" sz="1200" spc="-15">
                          <a:effectLst/>
                        </a:rPr>
                        <a:t> </a:t>
                      </a:r>
                      <a:r>
                        <a:rPr lang="vi-VN" sz="1200">
                          <a:effectLst/>
                        </a:rPr>
                        <a:t>–</a:t>
                      </a:r>
                      <a:r>
                        <a:rPr lang="vi-VN" sz="1200" spc="5">
                          <a:effectLst/>
                        </a:rPr>
                        <a:t> </a:t>
                      </a:r>
                      <a:r>
                        <a:rPr lang="vi-VN" sz="1200" spc="-5">
                          <a:effectLst/>
                        </a:rPr>
                        <a:t>x</a:t>
                      </a:r>
                      <a:r>
                        <a:rPr lang="vi-VN" sz="1200">
                          <a:effectLst/>
                        </a:rPr>
                        <a:t>ã</a:t>
                      </a:r>
                      <a:r>
                        <a:rPr lang="vi-VN" sz="1200" spc="80">
                          <a:effectLst/>
                        </a:rPr>
                        <a:t> </a:t>
                      </a:r>
                      <a:r>
                        <a:rPr lang="vi-VN" sz="1200" spc="5">
                          <a:effectLst/>
                        </a:rPr>
                        <a:t>h</a:t>
                      </a:r>
                      <a:r>
                        <a:rPr lang="vi-VN" sz="1200" spc="-5">
                          <a:effectLst/>
                        </a:rPr>
                        <a:t>ộ</a:t>
                      </a:r>
                      <a:r>
                        <a:rPr lang="vi-VN" sz="1200">
                          <a:effectLst/>
                        </a:rPr>
                        <a:t>i</a:t>
                      </a:r>
                      <a:endParaRPr lang="vi-VN" sz="1050">
                        <a:effectLst/>
                      </a:endParaRPr>
                    </a:p>
                    <a:p>
                      <a:pPr marL="64770" algn="ctr">
                        <a:lnSpc>
                          <a:spcPct val="115000"/>
                        </a:lnSpc>
                        <a:spcBef>
                          <a:spcPts val="160"/>
                        </a:spcBef>
                        <a:spcAft>
                          <a:spcPts val="0"/>
                        </a:spcAft>
                      </a:pPr>
                      <a:r>
                        <a:rPr lang="vi-VN" sz="1200">
                          <a:effectLst/>
                        </a:rPr>
                        <a:t> </a:t>
                      </a:r>
                      <a:endParaRPr lang="vi-VN" sz="1050">
                        <a:effectLst/>
                        <a:latin typeface="Arial"/>
                        <a:ea typeface="Times New Roman"/>
                        <a:cs typeface="Times New Roman"/>
                      </a:endParaRPr>
                    </a:p>
                  </a:txBody>
                  <a:tcPr marL="49357" marR="49357" marT="0" marB="0"/>
                </a:tc>
                <a:tc>
                  <a:txBody>
                    <a:bodyPr/>
                    <a:lstStyle/>
                    <a:p>
                      <a:pPr algn="just">
                        <a:lnSpc>
                          <a:spcPct val="115000"/>
                        </a:lnSpc>
                        <a:spcBef>
                          <a:spcPts val="120"/>
                        </a:spcBef>
                        <a:spcAft>
                          <a:spcPts val="0"/>
                        </a:spcAft>
                      </a:pPr>
                      <a:r>
                        <a:rPr lang="vi-VN" sz="1200">
                          <a:effectLst/>
                        </a:rPr>
                        <a:t>–</a:t>
                      </a:r>
                      <a:r>
                        <a:rPr lang="vi-VN" sz="1200" spc="15">
                          <a:effectLst/>
                        </a:rPr>
                        <a:t> </a:t>
                      </a:r>
                      <a:r>
                        <a:rPr lang="vi-VN" sz="1200">
                          <a:effectLst/>
                        </a:rPr>
                        <a:t>B</a:t>
                      </a:r>
                      <a:r>
                        <a:rPr lang="vi-VN" sz="1200" spc="-5">
                          <a:effectLst/>
                        </a:rPr>
                        <a:t>ư</a:t>
                      </a:r>
                      <a:r>
                        <a:rPr lang="vi-VN" sz="1200">
                          <a:effectLst/>
                        </a:rPr>
                        <a:t>ớc</a:t>
                      </a:r>
                      <a:r>
                        <a:rPr lang="vi-VN" sz="1200" spc="10">
                          <a:effectLst/>
                        </a:rPr>
                        <a:t> </a:t>
                      </a:r>
                      <a:r>
                        <a:rPr lang="vi-VN" sz="1200" spc="-5">
                          <a:effectLst/>
                        </a:rPr>
                        <a:t>đ</a:t>
                      </a:r>
                      <a:r>
                        <a:rPr lang="vi-VN" sz="1200">
                          <a:effectLst/>
                        </a:rPr>
                        <a:t>ầu n</a:t>
                      </a:r>
                      <a:r>
                        <a:rPr lang="vi-VN" sz="1200" spc="5">
                          <a:effectLst/>
                        </a:rPr>
                        <a:t>h</a:t>
                      </a:r>
                      <a:r>
                        <a:rPr lang="vi-VN" sz="1200">
                          <a:effectLst/>
                        </a:rPr>
                        <a:t>ận b</a:t>
                      </a:r>
                      <a:r>
                        <a:rPr lang="vi-VN" sz="1200" spc="5">
                          <a:effectLst/>
                        </a:rPr>
                        <a:t>i</a:t>
                      </a:r>
                      <a:r>
                        <a:rPr lang="vi-VN" sz="1200">
                          <a:effectLst/>
                        </a:rPr>
                        <a:t>ết</a:t>
                      </a:r>
                      <a:r>
                        <a:rPr lang="vi-VN" sz="1200" spc="5">
                          <a:effectLst/>
                        </a:rPr>
                        <a:t> </a:t>
                      </a:r>
                      <a:r>
                        <a:rPr lang="vi-VN" sz="1200">
                          <a:effectLst/>
                        </a:rPr>
                        <a:t>được</a:t>
                      </a:r>
                      <a:r>
                        <a:rPr lang="vi-VN" sz="1200" spc="10">
                          <a:effectLst/>
                        </a:rPr>
                        <a:t> </a:t>
                      </a:r>
                      <a:r>
                        <a:rPr lang="vi-VN" sz="1200" spc="-25">
                          <a:effectLst/>
                        </a:rPr>
                        <a:t>m</a:t>
                      </a:r>
                      <a:r>
                        <a:rPr lang="vi-VN" sz="1200" spc="5">
                          <a:effectLst/>
                        </a:rPr>
                        <a:t>ộ</a:t>
                      </a:r>
                      <a:r>
                        <a:rPr lang="vi-VN" sz="1200">
                          <a:effectLst/>
                        </a:rPr>
                        <a:t>t </a:t>
                      </a:r>
                      <a:r>
                        <a:rPr lang="vi-VN" sz="1200" spc="5">
                          <a:effectLst/>
                        </a:rPr>
                        <a:t>s</a:t>
                      </a:r>
                      <a:r>
                        <a:rPr lang="vi-VN" sz="1200">
                          <a:effectLst/>
                        </a:rPr>
                        <a:t>ố</a:t>
                      </a:r>
                      <a:r>
                        <a:rPr lang="vi-VN" sz="1200" spc="20">
                          <a:effectLst/>
                        </a:rPr>
                        <a:t> </a:t>
                      </a:r>
                      <a:r>
                        <a:rPr lang="vi-VN" sz="1200" spc="-5">
                          <a:effectLst/>
                        </a:rPr>
                        <a:t>k</a:t>
                      </a:r>
                      <a:r>
                        <a:rPr lang="vi-VN" sz="1200">
                          <a:effectLst/>
                        </a:rPr>
                        <a:t>hái</a:t>
                      </a:r>
                      <a:r>
                        <a:rPr lang="vi-VN" sz="1200" spc="10">
                          <a:effectLst/>
                        </a:rPr>
                        <a:t> </a:t>
                      </a:r>
                      <a:r>
                        <a:rPr lang="vi-VN" sz="1200">
                          <a:effectLst/>
                        </a:rPr>
                        <a:t>niệm cơ</a:t>
                      </a:r>
                      <a:r>
                        <a:rPr lang="vi-VN" sz="1200" spc="25">
                          <a:effectLst/>
                        </a:rPr>
                        <a:t> </a:t>
                      </a:r>
                      <a:r>
                        <a:rPr lang="vi-VN" sz="1200" spc="5">
                          <a:effectLst/>
                        </a:rPr>
                        <a:t>b</a:t>
                      </a:r>
                      <a:r>
                        <a:rPr lang="vi-VN" sz="1200" spc="-10">
                          <a:effectLst/>
                        </a:rPr>
                        <a:t>ả</a:t>
                      </a:r>
                      <a:r>
                        <a:rPr lang="vi-VN" sz="1200">
                          <a:effectLst/>
                        </a:rPr>
                        <a:t>n</a:t>
                      </a:r>
                      <a:r>
                        <a:rPr lang="vi-VN" sz="1200" spc="20">
                          <a:effectLst/>
                        </a:rPr>
                        <a:t> </a:t>
                      </a:r>
                      <a:r>
                        <a:rPr lang="vi-VN" sz="1200" spc="5">
                          <a:effectLst/>
                        </a:rPr>
                        <a:t>v</a:t>
                      </a:r>
                      <a:r>
                        <a:rPr lang="vi-VN" sz="1200">
                          <a:effectLst/>
                        </a:rPr>
                        <a:t>ề</a:t>
                      </a:r>
                      <a:r>
                        <a:rPr lang="vi-VN" sz="1200" spc="15">
                          <a:effectLst/>
                        </a:rPr>
                        <a:t> </a:t>
                      </a:r>
                      <a:r>
                        <a:rPr lang="vi-VN" sz="1200" spc="-5">
                          <a:effectLst/>
                        </a:rPr>
                        <a:t>x</a:t>
                      </a:r>
                      <a:r>
                        <a:rPr lang="vi-VN" sz="1200">
                          <a:effectLst/>
                        </a:rPr>
                        <a:t>ã</a:t>
                      </a:r>
                      <a:r>
                        <a:rPr lang="vi-VN" sz="1200" spc="15">
                          <a:effectLst/>
                        </a:rPr>
                        <a:t> </a:t>
                      </a:r>
                      <a:r>
                        <a:rPr lang="vi-VN" sz="1200" spc="5">
                          <a:effectLst/>
                        </a:rPr>
                        <a:t>h</a:t>
                      </a:r>
                      <a:r>
                        <a:rPr lang="vi-VN" sz="1200" spc="-5">
                          <a:effectLst/>
                        </a:rPr>
                        <a:t>ộ</a:t>
                      </a:r>
                      <a:r>
                        <a:rPr lang="vi-VN" sz="1200">
                          <a:effectLst/>
                        </a:rPr>
                        <a:t>i và </a:t>
                      </a:r>
                      <a:r>
                        <a:rPr lang="vi-VN" sz="1200" spc="15">
                          <a:effectLst/>
                        </a:rPr>
                        <a:t> </a:t>
                      </a:r>
                      <a:r>
                        <a:rPr lang="vi-VN" sz="1200" spc="-5">
                          <a:effectLst/>
                        </a:rPr>
                        <a:t>q</a:t>
                      </a:r>
                      <a:r>
                        <a:rPr lang="vi-VN" sz="1200">
                          <a:effectLst/>
                        </a:rPr>
                        <a:t>uan </a:t>
                      </a:r>
                      <a:r>
                        <a:rPr lang="vi-VN" sz="1200" spc="5">
                          <a:effectLst/>
                        </a:rPr>
                        <a:t> </a:t>
                      </a:r>
                      <a:r>
                        <a:rPr lang="vi-VN" sz="1200" spc="-5">
                          <a:effectLst/>
                        </a:rPr>
                        <a:t>s</a:t>
                      </a:r>
                      <a:r>
                        <a:rPr lang="vi-VN" sz="1200">
                          <a:effectLst/>
                        </a:rPr>
                        <a:t>át  xã </a:t>
                      </a:r>
                      <a:r>
                        <a:rPr lang="vi-VN" sz="1200" spc="15">
                          <a:effectLst/>
                        </a:rPr>
                        <a:t> </a:t>
                      </a:r>
                      <a:r>
                        <a:rPr lang="vi-VN" sz="1200" spc="-5">
                          <a:effectLst/>
                        </a:rPr>
                        <a:t>hộ</a:t>
                      </a:r>
                      <a:r>
                        <a:rPr lang="vi-VN" sz="1200">
                          <a:effectLst/>
                        </a:rPr>
                        <a:t>i  n</a:t>
                      </a:r>
                      <a:r>
                        <a:rPr lang="vi-VN" sz="1200" spc="10">
                          <a:effectLst/>
                        </a:rPr>
                        <a:t>h</a:t>
                      </a:r>
                      <a:r>
                        <a:rPr lang="vi-VN" sz="1200" spc="-15">
                          <a:effectLst/>
                        </a:rPr>
                        <a:t>ư</a:t>
                      </a:r>
                      <a:r>
                        <a:rPr lang="vi-VN" sz="1200">
                          <a:effectLst/>
                        </a:rPr>
                        <a:t>: </a:t>
                      </a:r>
                      <a:r>
                        <a:rPr lang="vi-VN" sz="1200" spc="10">
                          <a:effectLst/>
                        </a:rPr>
                        <a:t> </a:t>
                      </a:r>
                      <a:r>
                        <a:rPr lang="vi-VN" sz="1200">
                          <a:effectLst/>
                        </a:rPr>
                        <a:t>cá nhâ</a:t>
                      </a:r>
                      <a:r>
                        <a:rPr lang="vi-VN" sz="1200" spc="5">
                          <a:effectLst/>
                        </a:rPr>
                        <a:t>n</a:t>
                      </a:r>
                      <a:r>
                        <a:rPr lang="vi-VN" sz="1200">
                          <a:effectLst/>
                        </a:rPr>
                        <a:t>,  gia </a:t>
                      </a:r>
                      <a:r>
                        <a:rPr lang="vi-VN" sz="1200" spc="15">
                          <a:effectLst/>
                        </a:rPr>
                        <a:t> </a:t>
                      </a:r>
                      <a:r>
                        <a:rPr lang="vi-VN" sz="1200" spc="-5">
                          <a:effectLst/>
                        </a:rPr>
                        <a:t>đì</a:t>
                      </a:r>
                      <a:r>
                        <a:rPr lang="vi-VN" sz="1200">
                          <a:effectLst/>
                        </a:rPr>
                        <a:t>n</a:t>
                      </a:r>
                      <a:r>
                        <a:rPr lang="vi-VN" sz="1200" spc="10">
                          <a:effectLst/>
                        </a:rPr>
                        <a:t>h</a:t>
                      </a:r>
                      <a:r>
                        <a:rPr lang="vi-VN" sz="1200">
                          <a:effectLst/>
                        </a:rPr>
                        <a:t>,  xã </a:t>
                      </a:r>
                      <a:r>
                        <a:rPr lang="vi-VN" sz="1200" spc="10">
                          <a:effectLst/>
                        </a:rPr>
                        <a:t> </a:t>
                      </a:r>
                      <a:r>
                        <a:rPr lang="vi-VN" sz="1200" spc="5">
                          <a:effectLst/>
                        </a:rPr>
                        <a:t>h</a:t>
                      </a:r>
                      <a:r>
                        <a:rPr lang="vi-VN" sz="1200" spc="-5">
                          <a:effectLst/>
                        </a:rPr>
                        <a:t>ộ</a:t>
                      </a:r>
                      <a:r>
                        <a:rPr lang="vi-VN" sz="1200">
                          <a:effectLst/>
                        </a:rPr>
                        <a:t>i, </a:t>
                      </a:r>
                      <a:r>
                        <a:rPr lang="vi-VN" sz="1200" spc="5">
                          <a:effectLst/>
                        </a:rPr>
                        <a:t> đ</a:t>
                      </a:r>
                      <a:r>
                        <a:rPr lang="vi-VN" sz="1200" spc="-10">
                          <a:effectLst/>
                        </a:rPr>
                        <a:t>ấ</a:t>
                      </a:r>
                      <a:r>
                        <a:rPr lang="vi-VN" sz="1200">
                          <a:effectLst/>
                        </a:rPr>
                        <a:t>t nước,</a:t>
                      </a:r>
                      <a:r>
                        <a:rPr lang="vi-VN" sz="1200" spc="-5">
                          <a:effectLst/>
                        </a:rPr>
                        <a:t> t</a:t>
                      </a:r>
                      <a:r>
                        <a:rPr lang="vi-VN" sz="1200" spc="5">
                          <a:effectLst/>
                        </a:rPr>
                        <a:t>ố</a:t>
                      </a:r>
                      <a:r>
                        <a:rPr lang="vi-VN" sz="1200">
                          <a:effectLst/>
                        </a:rPr>
                        <a:t>t</a:t>
                      </a:r>
                      <a:r>
                        <a:rPr lang="vi-VN" sz="1200" spc="-5">
                          <a:effectLst/>
                        </a:rPr>
                        <a:t> </a:t>
                      </a:r>
                      <a:r>
                        <a:rPr lang="vi-VN" sz="1200">
                          <a:effectLst/>
                        </a:rPr>
                        <a:t>–</a:t>
                      </a:r>
                      <a:r>
                        <a:rPr lang="vi-VN" sz="1200" spc="5">
                          <a:effectLst/>
                        </a:rPr>
                        <a:t> </a:t>
                      </a:r>
                      <a:r>
                        <a:rPr lang="vi-VN" sz="1200" spc="-5">
                          <a:effectLst/>
                        </a:rPr>
                        <a:t>x</a:t>
                      </a:r>
                      <a:r>
                        <a:rPr lang="vi-VN" sz="1200">
                          <a:effectLst/>
                        </a:rPr>
                        <a:t>ấu,...</a:t>
                      </a:r>
                      <a:endParaRPr lang="vi-VN" sz="1050">
                        <a:effectLst/>
                      </a:endParaRPr>
                    </a:p>
                    <a:p>
                      <a:pPr>
                        <a:lnSpc>
                          <a:spcPct val="114000"/>
                        </a:lnSpc>
                        <a:spcBef>
                          <a:spcPts val="305"/>
                        </a:spcBef>
                        <a:spcAft>
                          <a:spcPts val="0"/>
                        </a:spcAft>
                      </a:pPr>
                      <a:r>
                        <a:rPr lang="vi-VN" sz="1200">
                          <a:effectLst/>
                        </a:rPr>
                        <a:t>–</a:t>
                      </a:r>
                      <a:r>
                        <a:rPr lang="vi-VN" sz="1200" spc="10">
                          <a:effectLst/>
                        </a:rPr>
                        <a:t> </a:t>
                      </a:r>
                      <a:r>
                        <a:rPr lang="vi-VN" sz="1200">
                          <a:effectLst/>
                        </a:rPr>
                        <a:t>B</a:t>
                      </a:r>
                      <a:r>
                        <a:rPr lang="vi-VN" sz="1200" spc="-5">
                          <a:effectLst/>
                        </a:rPr>
                        <a:t>ư</a:t>
                      </a:r>
                      <a:r>
                        <a:rPr lang="vi-VN" sz="1200">
                          <a:effectLst/>
                        </a:rPr>
                        <a:t>ớc</a:t>
                      </a:r>
                      <a:r>
                        <a:rPr lang="vi-VN" sz="1200" spc="5">
                          <a:effectLst/>
                        </a:rPr>
                        <a:t> </a:t>
                      </a:r>
                      <a:r>
                        <a:rPr lang="vi-VN" sz="1200" spc="-5">
                          <a:effectLst/>
                        </a:rPr>
                        <a:t>đ</a:t>
                      </a:r>
                      <a:r>
                        <a:rPr lang="vi-VN" sz="1200">
                          <a:effectLst/>
                        </a:rPr>
                        <a:t>ầu biết qu</a:t>
                      </a:r>
                      <a:r>
                        <a:rPr lang="vi-VN" sz="1200" spc="-10">
                          <a:effectLst/>
                        </a:rPr>
                        <a:t>a</a:t>
                      </a:r>
                      <a:r>
                        <a:rPr lang="vi-VN" sz="1200">
                          <a:effectLst/>
                        </a:rPr>
                        <a:t>n</a:t>
                      </a:r>
                      <a:r>
                        <a:rPr lang="vi-VN" sz="1200" spc="10">
                          <a:effectLst/>
                        </a:rPr>
                        <a:t> </a:t>
                      </a:r>
                      <a:r>
                        <a:rPr lang="vi-VN" sz="1200">
                          <a:effectLst/>
                        </a:rPr>
                        <a:t>sát, </a:t>
                      </a:r>
                      <a:r>
                        <a:rPr lang="vi-VN" sz="1200" spc="-5">
                          <a:effectLst/>
                        </a:rPr>
                        <a:t>t</a:t>
                      </a:r>
                      <a:r>
                        <a:rPr lang="vi-VN" sz="1200">
                          <a:effectLst/>
                        </a:rPr>
                        <a:t>ìm h</a:t>
                      </a:r>
                      <a:r>
                        <a:rPr lang="vi-VN" sz="1200" spc="10">
                          <a:effectLst/>
                        </a:rPr>
                        <a:t>i</a:t>
                      </a:r>
                      <a:r>
                        <a:rPr lang="vi-VN" sz="1200" spc="-10">
                          <a:effectLst/>
                        </a:rPr>
                        <a:t>ể</a:t>
                      </a:r>
                      <a:r>
                        <a:rPr lang="vi-VN" sz="1200">
                          <a:effectLst/>
                        </a:rPr>
                        <a:t>u  </a:t>
                      </a:r>
                      <a:r>
                        <a:rPr lang="vi-VN" sz="1200" spc="5">
                          <a:effectLst/>
                        </a:rPr>
                        <a:t>v</a:t>
                      </a:r>
                      <a:r>
                        <a:rPr lang="vi-VN" sz="1200">
                          <a:effectLst/>
                        </a:rPr>
                        <a:t>ề</a:t>
                      </a:r>
                      <a:r>
                        <a:rPr lang="vi-VN" sz="1200" spc="335">
                          <a:effectLst/>
                        </a:rPr>
                        <a:t> </a:t>
                      </a:r>
                      <a:r>
                        <a:rPr lang="vi-VN" sz="1200">
                          <a:effectLst/>
                        </a:rPr>
                        <a:t>g</a:t>
                      </a:r>
                      <a:r>
                        <a:rPr lang="vi-VN" sz="1200" spc="10">
                          <a:effectLst/>
                        </a:rPr>
                        <a:t>i</a:t>
                      </a:r>
                      <a:r>
                        <a:rPr lang="vi-VN" sz="1200">
                          <a:effectLst/>
                        </a:rPr>
                        <a:t>a  </a:t>
                      </a:r>
                      <a:r>
                        <a:rPr lang="vi-VN" sz="1200" spc="-5">
                          <a:effectLst/>
                        </a:rPr>
                        <a:t>đì</a:t>
                      </a:r>
                      <a:r>
                        <a:rPr lang="vi-VN" sz="1200">
                          <a:effectLst/>
                        </a:rPr>
                        <a:t>n</a:t>
                      </a:r>
                      <a:r>
                        <a:rPr lang="vi-VN" sz="1200" spc="10">
                          <a:effectLst/>
                        </a:rPr>
                        <a:t>h</a:t>
                      </a:r>
                      <a:r>
                        <a:rPr lang="vi-VN" sz="1200">
                          <a:effectLst/>
                        </a:rPr>
                        <a:t>,</a:t>
                      </a:r>
                      <a:r>
                        <a:rPr lang="vi-VN" sz="1200" spc="345">
                          <a:effectLst/>
                        </a:rPr>
                        <a:t> </a:t>
                      </a:r>
                      <a:r>
                        <a:rPr lang="vi-VN" sz="1200" spc="-5">
                          <a:effectLst/>
                        </a:rPr>
                        <a:t>q</a:t>
                      </a:r>
                      <a:r>
                        <a:rPr lang="vi-VN" sz="1200">
                          <a:effectLst/>
                        </a:rPr>
                        <a:t>uê  </a:t>
                      </a:r>
                      <a:r>
                        <a:rPr lang="vi-VN" sz="1200" spc="5">
                          <a:effectLst/>
                        </a:rPr>
                        <a:t>h</a:t>
                      </a:r>
                      <a:r>
                        <a:rPr lang="vi-VN" sz="1200">
                          <a:effectLst/>
                        </a:rPr>
                        <a:t>ư</a:t>
                      </a:r>
                      <a:r>
                        <a:rPr lang="vi-VN" sz="1200" spc="-15">
                          <a:effectLst/>
                        </a:rPr>
                        <a:t>ơ</a:t>
                      </a:r>
                      <a:r>
                        <a:rPr lang="vi-VN" sz="1200">
                          <a:effectLst/>
                        </a:rPr>
                        <a:t>ng, </a:t>
                      </a:r>
                      <a:r>
                        <a:rPr lang="vi-VN" sz="1200" spc="5">
                          <a:effectLst/>
                        </a:rPr>
                        <a:t>đ</a:t>
                      </a:r>
                      <a:r>
                        <a:rPr lang="vi-VN" sz="1200">
                          <a:effectLst/>
                        </a:rPr>
                        <a:t>ất nư</a:t>
                      </a:r>
                      <a:r>
                        <a:rPr lang="vi-VN" sz="1200" spc="-10">
                          <a:effectLst/>
                        </a:rPr>
                        <a:t>ớ</a:t>
                      </a:r>
                      <a:r>
                        <a:rPr lang="vi-VN" sz="1200">
                          <a:effectLst/>
                        </a:rPr>
                        <a:t>c,</a:t>
                      </a:r>
                      <a:r>
                        <a:rPr lang="vi-VN" sz="1200" spc="10">
                          <a:effectLst/>
                        </a:rPr>
                        <a:t> </a:t>
                      </a:r>
                      <a:r>
                        <a:rPr lang="vi-VN" sz="1200">
                          <a:effectLst/>
                        </a:rPr>
                        <a:t>các hành</a:t>
                      </a:r>
                      <a:r>
                        <a:rPr lang="vi-VN" sz="1200" spc="5">
                          <a:effectLst/>
                        </a:rPr>
                        <a:t> </a:t>
                      </a:r>
                      <a:r>
                        <a:rPr lang="vi-VN" sz="1200">
                          <a:effectLst/>
                        </a:rPr>
                        <a:t>vi</a:t>
                      </a:r>
                      <a:r>
                        <a:rPr lang="vi-VN" sz="1200" spc="20">
                          <a:effectLst/>
                        </a:rPr>
                        <a:t> </a:t>
                      </a:r>
                      <a:r>
                        <a:rPr lang="vi-VN" sz="1200" spc="-15">
                          <a:effectLst/>
                        </a:rPr>
                        <a:t>ứ</a:t>
                      </a:r>
                      <a:r>
                        <a:rPr lang="vi-VN" sz="1200">
                          <a:effectLst/>
                        </a:rPr>
                        <a:t>ng</a:t>
                      </a:r>
                      <a:r>
                        <a:rPr lang="vi-VN" sz="1200" spc="10">
                          <a:effectLst/>
                        </a:rPr>
                        <a:t> </a:t>
                      </a:r>
                      <a:r>
                        <a:rPr lang="vi-VN" sz="1200" spc="-5">
                          <a:effectLst/>
                        </a:rPr>
                        <a:t>x</a:t>
                      </a:r>
                      <a:r>
                        <a:rPr lang="vi-VN" sz="1200">
                          <a:effectLst/>
                        </a:rPr>
                        <a:t>ử t</a:t>
                      </a:r>
                      <a:r>
                        <a:rPr lang="vi-VN" sz="1200" spc="5">
                          <a:effectLst/>
                        </a:rPr>
                        <a:t>r</a:t>
                      </a:r>
                      <a:r>
                        <a:rPr lang="vi-VN" sz="1200" spc="-5">
                          <a:effectLst/>
                        </a:rPr>
                        <a:t>on</a:t>
                      </a:r>
                      <a:r>
                        <a:rPr lang="vi-VN" sz="1200">
                          <a:effectLst/>
                        </a:rPr>
                        <a:t>g</a:t>
                      </a:r>
                      <a:r>
                        <a:rPr lang="vi-VN" sz="1200" spc="270">
                          <a:effectLst/>
                        </a:rPr>
                        <a:t> </a:t>
                      </a:r>
                      <a:r>
                        <a:rPr lang="vi-VN" sz="1200" spc="-5">
                          <a:effectLst/>
                        </a:rPr>
                        <a:t>đ</a:t>
                      </a:r>
                      <a:r>
                        <a:rPr lang="vi-VN" sz="1200">
                          <a:effectLst/>
                        </a:rPr>
                        <a:t>ời</a:t>
                      </a:r>
                      <a:r>
                        <a:rPr lang="vi-VN" sz="1200" spc="255">
                          <a:effectLst/>
                        </a:rPr>
                        <a:t> </a:t>
                      </a:r>
                      <a:r>
                        <a:rPr lang="vi-VN" sz="1200" spc="5">
                          <a:effectLst/>
                        </a:rPr>
                        <a:t>s</a:t>
                      </a:r>
                      <a:r>
                        <a:rPr lang="vi-VN" sz="1200" spc="-5">
                          <a:effectLst/>
                        </a:rPr>
                        <a:t>ốn</a:t>
                      </a:r>
                      <a:r>
                        <a:rPr lang="vi-VN" sz="1200">
                          <a:effectLst/>
                        </a:rPr>
                        <a:t>g</a:t>
                      </a:r>
                      <a:r>
                        <a:rPr lang="vi-VN" sz="1200" spc="270">
                          <a:effectLst/>
                        </a:rPr>
                        <a:t> </a:t>
                      </a:r>
                      <a:r>
                        <a:rPr lang="vi-VN" sz="1200" spc="-5">
                          <a:effectLst/>
                        </a:rPr>
                        <a:t>h</a:t>
                      </a:r>
                      <a:r>
                        <a:rPr lang="vi-VN" sz="1200">
                          <a:effectLst/>
                        </a:rPr>
                        <a:t>ằ</a:t>
                      </a:r>
                      <a:r>
                        <a:rPr lang="vi-VN" sz="1200" spc="-5">
                          <a:effectLst/>
                        </a:rPr>
                        <a:t>n</a:t>
                      </a:r>
                      <a:r>
                        <a:rPr lang="vi-VN" sz="1200">
                          <a:effectLst/>
                        </a:rPr>
                        <a:t>g</a:t>
                      </a:r>
                      <a:r>
                        <a:rPr lang="vi-VN" sz="1200" spc="255">
                          <a:effectLst/>
                        </a:rPr>
                        <a:t> </a:t>
                      </a:r>
                      <a:r>
                        <a:rPr lang="vi-VN" sz="1200">
                          <a:effectLst/>
                        </a:rPr>
                        <a:t>n</a:t>
                      </a:r>
                      <a:r>
                        <a:rPr lang="vi-VN" sz="1200" spc="10">
                          <a:effectLst/>
                        </a:rPr>
                        <a:t>g</a:t>
                      </a:r>
                      <a:r>
                        <a:rPr lang="vi-VN" sz="1200">
                          <a:effectLst/>
                        </a:rPr>
                        <a:t>ày</a:t>
                      </a:r>
                      <a:r>
                        <a:rPr lang="vi-VN" sz="1200" spc="245">
                          <a:effectLst/>
                        </a:rPr>
                        <a:t> </a:t>
                      </a:r>
                      <a:r>
                        <a:rPr lang="vi-VN" sz="1200" spc="5">
                          <a:effectLst/>
                        </a:rPr>
                        <a:t>v</a:t>
                      </a:r>
                      <a:r>
                        <a:rPr lang="vi-VN" sz="1200" spc="-10">
                          <a:effectLst/>
                        </a:rPr>
                        <a:t>ớ</a:t>
                      </a:r>
                      <a:r>
                        <a:rPr lang="vi-VN" sz="1200">
                          <a:effectLst/>
                        </a:rPr>
                        <a:t>i </a:t>
                      </a:r>
                      <a:r>
                        <a:rPr lang="vi-VN" sz="1200" spc="5">
                          <a:effectLst/>
                        </a:rPr>
                        <a:t>s</a:t>
                      </a:r>
                      <a:r>
                        <a:rPr lang="vi-VN" sz="1200">
                          <a:effectLst/>
                        </a:rPr>
                        <a:t>ự</a:t>
                      </a:r>
                      <a:r>
                        <a:rPr lang="vi-VN" sz="1200" spc="15">
                          <a:effectLst/>
                        </a:rPr>
                        <a:t> </a:t>
                      </a:r>
                      <a:r>
                        <a:rPr lang="vi-VN" sz="1200" spc="-5">
                          <a:effectLst/>
                        </a:rPr>
                        <a:t>g</a:t>
                      </a:r>
                      <a:r>
                        <a:rPr lang="vi-VN" sz="1200">
                          <a:effectLst/>
                        </a:rPr>
                        <a:t>iúp</a:t>
                      </a:r>
                      <a:r>
                        <a:rPr lang="vi-VN" sz="1200" spc="15">
                          <a:effectLst/>
                        </a:rPr>
                        <a:t> </a:t>
                      </a:r>
                      <a:r>
                        <a:rPr lang="vi-VN" sz="1200" spc="5">
                          <a:effectLst/>
                        </a:rPr>
                        <a:t>đ</a:t>
                      </a:r>
                      <a:r>
                        <a:rPr lang="vi-VN" sz="1200">
                          <a:effectLst/>
                        </a:rPr>
                        <a:t>ỡ</a:t>
                      </a:r>
                      <a:r>
                        <a:rPr lang="vi-VN" sz="1200" spc="20">
                          <a:effectLst/>
                        </a:rPr>
                        <a:t> </a:t>
                      </a:r>
                      <a:r>
                        <a:rPr lang="vi-VN" sz="1200" spc="-10">
                          <a:effectLst/>
                        </a:rPr>
                        <a:t>c</a:t>
                      </a:r>
                      <a:r>
                        <a:rPr lang="vi-VN" sz="1200" spc="5">
                          <a:effectLst/>
                        </a:rPr>
                        <a:t>ủ</a:t>
                      </a:r>
                      <a:r>
                        <a:rPr lang="vi-VN" sz="1200">
                          <a:effectLst/>
                        </a:rPr>
                        <a:t>a</a:t>
                      </a:r>
                      <a:r>
                        <a:rPr lang="vi-VN" sz="1200" spc="10">
                          <a:effectLst/>
                        </a:rPr>
                        <a:t> </a:t>
                      </a:r>
                      <a:r>
                        <a:rPr lang="vi-VN" sz="1200" spc="-5">
                          <a:effectLst/>
                        </a:rPr>
                        <a:t>t</a:t>
                      </a:r>
                      <a:r>
                        <a:rPr lang="vi-VN" sz="1200" spc="5">
                          <a:effectLst/>
                        </a:rPr>
                        <a:t>h</a:t>
                      </a:r>
                      <a:r>
                        <a:rPr lang="vi-VN" sz="1200" spc="-10">
                          <a:effectLst/>
                        </a:rPr>
                        <a:t>ầ</a:t>
                      </a:r>
                      <a:r>
                        <a:rPr lang="vi-VN" sz="1200">
                          <a:effectLst/>
                        </a:rPr>
                        <a:t>y g</a:t>
                      </a:r>
                      <a:r>
                        <a:rPr lang="vi-VN" sz="1200" spc="10">
                          <a:effectLst/>
                        </a:rPr>
                        <a:t>i</a:t>
                      </a:r>
                      <a:r>
                        <a:rPr lang="vi-VN" sz="1200">
                          <a:effectLst/>
                        </a:rPr>
                        <a:t>á</a:t>
                      </a:r>
                      <a:r>
                        <a:rPr lang="vi-VN" sz="1200" spc="5">
                          <a:effectLst/>
                        </a:rPr>
                        <a:t>o</a:t>
                      </a:r>
                      <a:r>
                        <a:rPr lang="vi-VN" sz="1200">
                          <a:effectLst/>
                        </a:rPr>
                        <a:t>,</a:t>
                      </a:r>
                      <a:r>
                        <a:rPr lang="vi-VN" sz="1200" spc="15">
                          <a:effectLst/>
                        </a:rPr>
                        <a:t> </a:t>
                      </a:r>
                      <a:r>
                        <a:rPr lang="vi-VN" sz="1200" spc="-10">
                          <a:effectLst/>
                        </a:rPr>
                        <a:t>c</a:t>
                      </a:r>
                      <a:r>
                        <a:rPr lang="vi-VN" sz="1200">
                          <a:effectLst/>
                        </a:rPr>
                        <a:t>ô g</a:t>
                      </a:r>
                      <a:r>
                        <a:rPr lang="vi-VN" sz="1200" spc="10">
                          <a:effectLst/>
                        </a:rPr>
                        <a:t>i</a:t>
                      </a:r>
                      <a:r>
                        <a:rPr lang="vi-VN" sz="1200" spc="-10">
                          <a:effectLst/>
                        </a:rPr>
                        <a:t>á</a:t>
                      </a:r>
                      <a:r>
                        <a:rPr lang="vi-VN" sz="1200">
                          <a:effectLst/>
                        </a:rPr>
                        <a:t>o</a:t>
                      </a:r>
                      <a:r>
                        <a:rPr lang="vi-VN" sz="1200" spc="-10">
                          <a:effectLst/>
                        </a:rPr>
                        <a:t> </a:t>
                      </a:r>
                      <a:r>
                        <a:rPr lang="vi-VN" sz="1200">
                          <a:effectLst/>
                        </a:rPr>
                        <a:t>và</a:t>
                      </a:r>
                      <a:r>
                        <a:rPr lang="vi-VN" sz="1200" spc="10">
                          <a:effectLst/>
                        </a:rPr>
                        <a:t> </a:t>
                      </a:r>
                      <a:r>
                        <a:rPr lang="vi-VN" sz="1200" spc="-10">
                          <a:effectLst/>
                        </a:rPr>
                        <a:t>n</a:t>
                      </a:r>
                      <a:r>
                        <a:rPr lang="vi-VN" sz="1200">
                          <a:effectLst/>
                        </a:rPr>
                        <a:t>gư</a:t>
                      </a:r>
                      <a:r>
                        <a:rPr lang="vi-VN" sz="1200" spc="-10">
                          <a:effectLst/>
                        </a:rPr>
                        <a:t>ờ</a:t>
                      </a:r>
                      <a:r>
                        <a:rPr lang="vi-VN" sz="1200">
                          <a:effectLst/>
                        </a:rPr>
                        <a:t>i th</a:t>
                      </a:r>
                      <a:r>
                        <a:rPr lang="vi-VN" sz="1200" spc="-10">
                          <a:effectLst/>
                        </a:rPr>
                        <a:t>â</a:t>
                      </a:r>
                      <a:r>
                        <a:rPr lang="vi-VN" sz="1200">
                          <a:effectLst/>
                        </a:rPr>
                        <a:t>n.</a:t>
                      </a:r>
                      <a:endParaRPr lang="vi-VN" sz="1050">
                        <a:effectLst/>
                      </a:endParaRPr>
                    </a:p>
                    <a:p>
                      <a:pPr>
                        <a:lnSpc>
                          <a:spcPct val="114000"/>
                        </a:lnSpc>
                        <a:spcAft>
                          <a:spcPts val="0"/>
                        </a:spcAft>
                        <a:tabLst>
                          <a:tab pos="1879600" algn="l"/>
                          <a:tab pos="2171700" algn="l"/>
                          <a:tab pos="2552700" algn="l"/>
                          <a:tab pos="2997200" algn="l"/>
                          <a:tab pos="3429000" algn="l"/>
                        </a:tabLst>
                      </a:pPr>
                      <a:r>
                        <a:rPr lang="vi-VN" sz="1200">
                          <a:effectLst/>
                        </a:rPr>
                        <a:t>–</a:t>
                      </a:r>
                      <a:r>
                        <a:rPr lang="vi-VN" sz="1200" spc="305">
                          <a:effectLst/>
                        </a:rPr>
                        <a:t> </a:t>
                      </a:r>
                      <a:r>
                        <a:rPr lang="vi-VN" sz="1200">
                          <a:effectLst/>
                        </a:rPr>
                        <a:t>Nh</a:t>
                      </a:r>
                      <a:r>
                        <a:rPr lang="vi-VN" sz="1200" spc="-10">
                          <a:effectLst/>
                        </a:rPr>
                        <a:t>ậ</a:t>
                      </a:r>
                      <a:r>
                        <a:rPr lang="vi-VN" sz="1200">
                          <a:effectLst/>
                        </a:rPr>
                        <a:t>n</a:t>
                      </a:r>
                      <a:r>
                        <a:rPr lang="vi-VN" sz="1200" spc="305">
                          <a:effectLst/>
                        </a:rPr>
                        <a:t> </a:t>
                      </a:r>
                      <a:r>
                        <a:rPr lang="vi-VN" sz="1200" spc="-5">
                          <a:effectLst/>
                        </a:rPr>
                        <a:t>b</a:t>
                      </a:r>
                      <a:r>
                        <a:rPr lang="vi-VN" sz="1200" spc="5">
                          <a:effectLst/>
                        </a:rPr>
                        <a:t>i</a:t>
                      </a:r>
                      <a:r>
                        <a:rPr lang="vi-VN" sz="1200" spc="-10">
                          <a:effectLst/>
                        </a:rPr>
                        <a:t>ế</a:t>
                      </a:r>
                      <a:r>
                        <a:rPr lang="vi-VN" sz="1200">
                          <a:effectLst/>
                        </a:rPr>
                        <a:t>t</a:t>
                      </a:r>
                      <a:r>
                        <a:rPr lang="vi-VN" sz="1200" spc="305">
                          <a:effectLst/>
                        </a:rPr>
                        <a:t> </a:t>
                      </a:r>
                      <a:r>
                        <a:rPr lang="vi-VN" sz="1200">
                          <a:effectLst/>
                        </a:rPr>
                        <a:t>được</a:t>
                      </a:r>
                      <a:r>
                        <a:rPr lang="vi-VN" sz="1200" spc="285">
                          <a:effectLst/>
                        </a:rPr>
                        <a:t> </a:t>
                      </a:r>
                      <a:r>
                        <a:rPr lang="vi-VN" sz="1200" spc="-5">
                          <a:effectLst/>
                        </a:rPr>
                        <a:t>v</a:t>
                      </a:r>
                      <a:r>
                        <a:rPr lang="vi-VN" sz="1200">
                          <a:effectLst/>
                        </a:rPr>
                        <a:t>ai</a:t>
                      </a:r>
                      <a:r>
                        <a:rPr lang="vi-VN" sz="1200" spc="305">
                          <a:effectLst/>
                        </a:rPr>
                        <a:t> </a:t>
                      </a:r>
                      <a:r>
                        <a:rPr lang="vi-VN" sz="1200">
                          <a:effectLst/>
                        </a:rPr>
                        <a:t>trò</a:t>
                      </a:r>
                      <a:r>
                        <a:rPr lang="vi-VN" sz="1200" spc="300">
                          <a:effectLst/>
                        </a:rPr>
                        <a:t> </a:t>
                      </a:r>
                      <a:r>
                        <a:rPr lang="vi-VN" sz="1200" spc="-10">
                          <a:effectLst/>
                        </a:rPr>
                        <a:t>c</a:t>
                      </a:r>
                      <a:r>
                        <a:rPr lang="vi-VN" sz="1200" spc="5">
                          <a:effectLst/>
                        </a:rPr>
                        <a:t>ủ</a:t>
                      </a:r>
                      <a:r>
                        <a:rPr lang="vi-VN" sz="1200">
                          <a:effectLst/>
                        </a:rPr>
                        <a:t>a t</a:t>
                      </a:r>
                      <a:r>
                        <a:rPr lang="vi-VN" sz="1200" spc="10">
                          <a:effectLst/>
                        </a:rPr>
                        <a:t>i</a:t>
                      </a:r>
                      <a:r>
                        <a:rPr lang="vi-VN" sz="1200" spc="-10">
                          <a:effectLst/>
                        </a:rPr>
                        <a:t>ề</a:t>
                      </a:r>
                      <a:r>
                        <a:rPr lang="vi-VN" sz="1200" spc="-5">
                          <a:effectLst/>
                        </a:rPr>
                        <a:t>n</a:t>
                      </a:r>
                      <a:r>
                        <a:rPr lang="en-US" sz="1200" spc="-5">
                          <a:effectLst/>
                        </a:rPr>
                        <a:t>; </a:t>
                      </a:r>
                      <a:r>
                        <a:rPr lang="vi-VN" sz="1200" spc="5">
                          <a:effectLst/>
                        </a:rPr>
                        <a:t>s</a:t>
                      </a:r>
                      <a:r>
                        <a:rPr lang="vi-VN" sz="1200">
                          <a:effectLst/>
                        </a:rPr>
                        <a:t>ự</a:t>
                      </a:r>
                      <a:r>
                        <a:rPr lang="vi-VN" sz="1200" baseline="0">
                          <a:effectLst/>
                        </a:rPr>
                        <a:t> </a:t>
                      </a:r>
                      <a:r>
                        <a:rPr lang="vi-VN" sz="1200">
                          <a:effectLst/>
                        </a:rPr>
                        <a:t>c</a:t>
                      </a:r>
                      <a:r>
                        <a:rPr lang="vi-VN" sz="1200" spc="-15">
                          <a:effectLst/>
                        </a:rPr>
                        <a:t>ầ</a:t>
                      </a:r>
                      <a:r>
                        <a:rPr lang="vi-VN" sz="1200">
                          <a:effectLst/>
                        </a:rPr>
                        <a:t>n </a:t>
                      </a:r>
                      <a:r>
                        <a:rPr lang="vi-VN" sz="1200" spc="-5">
                          <a:effectLst/>
                        </a:rPr>
                        <a:t>t</a:t>
                      </a:r>
                      <a:r>
                        <a:rPr lang="vi-VN" sz="1200">
                          <a:effectLst/>
                        </a:rPr>
                        <a:t>hiế</a:t>
                      </a:r>
                      <a:r>
                        <a:rPr lang="en-US" sz="1200">
                          <a:effectLst/>
                        </a:rPr>
                        <a:t>t </a:t>
                      </a:r>
                      <a:r>
                        <a:rPr lang="vi-VN" sz="1200">
                          <a:effectLst/>
                        </a:rPr>
                        <a:t>p</a:t>
                      </a:r>
                      <a:r>
                        <a:rPr lang="vi-VN" sz="1200" spc="10">
                          <a:effectLst/>
                        </a:rPr>
                        <a:t>h</a:t>
                      </a:r>
                      <a:r>
                        <a:rPr lang="vi-VN" sz="1200" spc="-10">
                          <a:effectLst/>
                        </a:rPr>
                        <a:t>ả</a:t>
                      </a:r>
                      <a:r>
                        <a:rPr lang="vi-VN" sz="1200">
                          <a:effectLst/>
                        </a:rPr>
                        <a:t>i </a:t>
                      </a:r>
                      <a:r>
                        <a:rPr lang="vi-VN" sz="1200" spc="-5">
                          <a:effectLst/>
                        </a:rPr>
                        <a:t>b</a:t>
                      </a:r>
                      <a:r>
                        <a:rPr lang="vi-VN" sz="1200" spc="-15">
                          <a:effectLst/>
                        </a:rPr>
                        <a:t>ả</a:t>
                      </a:r>
                      <a:r>
                        <a:rPr lang="vi-VN" sz="1200">
                          <a:effectLst/>
                        </a:rPr>
                        <a:t>o quản,</a:t>
                      </a:r>
                      <a:r>
                        <a:rPr lang="vi-VN" sz="1200" spc="95">
                          <a:effectLst/>
                        </a:rPr>
                        <a:t> </a:t>
                      </a:r>
                      <a:r>
                        <a:rPr lang="vi-VN" sz="1200">
                          <a:effectLst/>
                        </a:rPr>
                        <a:t>t</a:t>
                      </a:r>
                      <a:r>
                        <a:rPr lang="vi-VN" sz="1200" spc="10">
                          <a:effectLst/>
                        </a:rPr>
                        <a:t>i</a:t>
                      </a:r>
                      <a:r>
                        <a:rPr lang="vi-VN" sz="1200" spc="-10">
                          <a:effectLst/>
                        </a:rPr>
                        <a:t>ế</a:t>
                      </a:r>
                      <a:r>
                        <a:rPr lang="vi-VN" sz="1200">
                          <a:effectLst/>
                        </a:rPr>
                        <a:t>t</a:t>
                      </a:r>
                      <a:r>
                        <a:rPr lang="vi-VN" sz="1200" spc="100">
                          <a:effectLst/>
                        </a:rPr>
                        <a:t> </a:t>
                      </a:r>
                      <a:r>
                        <a:rPr lang="vi-VN" sz="1200">
                          <a:effectLst/>
                        </a:rPr>
                        <a:t>kiệ</a:t>
                      </a:r>
                      <a:r>
                        <a:rPr lang="vi-VN" sz="1200" spc="-25">
                          <a:effectLst/>
                        </a:rPr>
                        <a:t>m</a:t>
                      </a:r>
                      <a:r>
                        <a:rPr lang="vi-VN" sz="1200">
                          <a:effectLst/>
                        </a:rPr>
                        <a:t>,</a:t>
                      </a:r>
                      <a:r>
                        <a:rPr lang="vi-VN" sz="1200" spc="105">
                          <a:effectLst/>
                        </a:rPr>
                        <a:t> </a:t>
                      </a:r>
                      <a:r>
                        <a:rPr lang="vi-VN" sz="1200" spc="5">
                          <a:effectLst/>
                        </a:rPr>
                        <a:t>s</a:t>
                      </a:r>
                      <a:r>
                        <a:rPr lang="vi-VN" sz="1200">
                          <a:effectLst/>
                        </a:rPr>
                        <a:t>ử</a:t>
                      </a:r>
                      <a:r>
                        <a:rPr lang="vi-VN" sz="1200" spc="100">
                          <a:effectLst/>
                        </a:rPr>
                        <a:t> </a:t>
                      </a:r>
                      <a:r>
                        <a:rPr lang="vi-VN" sz="1200" spc="5">
                          <a:effectLst/>
                        </a:rPr>
                        <a:t>dụ</a:t>
                      </a:r>
                      <a:r>
                        <a:rPr lang="vi-VN" sz="1200" spc="-5">
                          <a:effectLst/>
                        </a:rPr>
                        <a:t>n</a:t>
                      </a:r>
                      <a:r>
                        <a:rPr lang="vi-VN" sz="1200">
                          <a:effectLst/>
                        </a:rPr>
                        <a:t>g</a:t>
                      </a:r>
                      <a:r>
                        <a:rPr lang="vi-VN" sz="1200" spc="100">
                          <a:effectLst/>
                        </a:rPr>
                        <a:t> </a:t>
                      </a:r>
                      <a:r>
                        <a:rPr lang="vi-VN" sz="1200" spc="5">
                          <a:effectLst/>
                        </a:rPr>
                        <a:t>h</a:t>
                      </a:r>
                      <a:r>
                        <a:rPr lang="vi-VN" sz="1200" spc="-10">
                          <a:effectLst/>
                        </a:rPr>
                        <a:t>ợ</a:t>
                      </a:r>
                      <a:r>
                        <a:rPr lang="vi-VN" sz="1200">
                          <a:effectLst/>
                        </a:rPr>
                        <a:t>p</a:t>
                      </a:r>
                      <a:r>
                        <a:rPr lang="vi-VN" sz="1200" spc="110">
                          <a:effectLst/>
                        </a:rPr>
                        <a:t> </a:t>
                      </a:r>
                      <a:r>
                        <a:rPr lang="vi-VN" sz="1200" spc="-5">
                          <a:effectLst/>
                        </a:rPr>
                        <a:t>l</a:t>
                      </a:r>
                      <a:r>
                        <a:rPr lang="vi-VN" sz="1200">
                          <a:effectLst/>
                        </a:rPr>
                        <a:t>í</a:t>
                      </a:r>
                      <a:r>
                        <a:rPr lang="en-US" sz="1200">
                          <a:effectLst/>
                        </a:rPr>
                        <a:t> tiền.</a:t>
                      </a:r>
                      <a:endParaRPr lang="vi-VN" sz="1050">
                        <a:effectLst/>
                        <a:latin typeface="Arial"/>
                        <a:ea typeface="Times New Roman"/>
                        <a:cs typeface="Times New Roman"/>
                      </a:endParaRPr>
                    </a:p>
                  </a:txBody>
                  <a:tcPr marL="49357" marR="49357" marT="0" marB="0"/>
                </a:tc>
                <a:extLst>
                  <a:ext uri="{0D108BD9-81ED-4DB2-BD59-A6C34878D82A}">
                    <a16:rowId xmlns="" xmlns:a16="http://schemas.microsoft.com/office/drawing/2014/main" val="10006"/>
                  </a:ext>
                </a:extLst>
              </a:tr>
              <a:tr h="1838667">
                <a:tc>
                  <a:txBody>
                    <a:bodyPr/>
                    <a:lstStyle/>
                    <a:p>
                      <a:pPr marL="64770" algn="ctr">
                        <a:lnSpc>
                          <a:spcPct val="115000"/>
                        </a:lnSpc>
                        <a:spcBef>
                          <a:spcPts val="160"/>
                        </a:spcBef>
                        <a:spcAft>
                          <a:spcPts val="0"/>
                        </a:spcAft>
                      </a:pPr>
                      <a:r>
                        <a:rPr lang="vi-VN" sz="1200">
                          <a:effectLst/>
                        </a:rPr>
                        <a:t>T</a:t>
                      </a:r>
                      <a:r>
                        <a:rPr lang="vi-VN" sz="1200" spc="-5">
                          <a:effectLst/>
                        </a:rPr>
                        <a:t>h</a:t>
                      </a:r>
                      <a:r>
                        <a:rPr lang="vi-VN" sz="1200" spc="-20">
                          <a:effectLst/>
                        </a:rPr>
                        <a:t>a</a:t>
                      </a:r>
                      <a:r>
                        <a:rPr lang="vi-VN" sz="1200">
                          <a:effectLst/>
                        </a:rPr>
                        <a:t>m</a:t>
                      </a:r>
                      <a:r>
                        <a:rPr lang="vi-VN" sz="1200" spc="90">
                          <a:effectLst/>
                        </a:rPr>
                        <a:t> </a:t>
                      </a:r>
                      <a:r>
                        <a:rPr lang="vi-VN" sz="1200" spc="-10">
                          <a:effectLst/>
                        </a:rPr>
                        <a:t>g</a:t>
                      </a:r>
                      <a:r>
                        <a:rPr lang="vi-VN" sz="1200">
                          <a:effectLst/>
                        </a:rPr>
                        <a:t>ia </a:t>
                      </a:r>
                      <a:r>
                        <a:rPr lang="vi-VN" sz="1200" spc="-15">
                          <a:effectLst/>
                        </a:rPr>
                        <a:t>h</a:t>
                      </a:r>
                      <a:r>
                        <a:rPr lang="vi-VN" sz="1200" spc="-5">
                          <a:effectLst/>
                        </a:rPr>
                        <a:t>o</a:t>
                      </a:r>
                      <a:r>
                        <a:rPr lang="vi-VN" sz="1200" spc="5">
                          <a:effectLst/>
                        </a:rPr>
                        <a:t>ạ</a:t>
                      </a:r>
                      <a:r>
                        <a:rPr lang="vi-VN" sz="1200">
                          <a:effectLst/>
                        </a:rPr>
                        <a:t>t </a:t>
                      </a:r>
                      <a:r>
                        <a:rPr lang="vi-VN" sz="1200" spc="5">
                          <a:effectLst/>
                        </a:rPr>
                        <a:t>độ</a:t>
                      </a:r>
                      <a:r>
                        <a:rPr lang="vi-VN" sz="1200" spc="-15">
                          <a:effectLst/>
                        </a:rPr>
                        <a:t>n</a:t>
                      </a:r>
                      <a:r>
                        <a:rPr lang="vi-VN" sz="1200">
                          <a:effectLst/>
                        </a:rPr>
                        <a:t>g</a:t>
                      </a:r>
                      <a:r>
                        <a:rPr lang="vi-VN" sz="1200" spc="70">
                          <a:effectLst/>
                        </a:rPr>
                        <a:t> </a:t>
                      </a:r>
                      <a:r>
                        <a:rPr lang="vi-VN" sz="1200">
                          <a:effectLst/>
                        </a:rPr>
                        <a:t>k</a:t>
                      </a:r>
                      <a:r>
                        <a:rPr lang="vi-VN" sz="1200" spc="10">
                          <a:effectLst/>
                        </a:rPr>
                        <a:t>i</a:t>
                      </a:r>
                      <a:r>
                        <a:rPr lang="vi-VN" sz="1200">
                          <a:effectLst/>
                        </a:rPr>
                        <a:t>nh</a:t>
                      </a:r>
                      <a:r>
                        <a:rPr lang="vi-VN" sz="1200" spc="140">
                          <a:effectLst/>
                        </a:rPr>
                        <a:t> </a:t>
                      </a:r>
                      <a:r>
                        <a:rPr lang="vi-VN" sz="1200" spc="5">
                          <a:effectLst/>
                        </a:rPr>
                        <a:t>t</a:t>
                      </a:r>
                      <a:r>
                        <a:rPr lang="vi-VN" sz="1200">
                          <a:effectLst/>
                        </a:rPr>
                        <a:t>ế</a:t>
                      </a:r>
                      <a:r>
                        <a:rPr lang="vi-VN" sz="1200" spc="-15">
                          <a:effectLst/>
                        </a:rPr>
                        <a:t> </a:t>
                      </a:r>
                      <a:r>
                        <a:rPr lang="vi-VN" sz="1200">
                          <a:effectLst/>
                        </a:rPr>
                        <a:t>– xã</a:t>
                      </a:r>
                      <a:r>
                        <a:rPr lang="vi-VN" sz="1200" spc="95">
                          <a:effectLst/>
                        </a:rPr>
                        <a:t> </a:t>
                      </a:r>
                      <a:r>
                        <a:rPr lang="vi-VN" sz="1200" spc="-15">
                          <a:effectLst/>
                        </a:rPr>
                        <a:t>h</a:t>
                      </a:r>
                      <a:r>
                        <a:rPr lang="vi-VN" sz="1200" spc="-5">
                          <a:effectLst/>
                        </a:rPr>
                        <a:t>ộ</a:t>
                      </a:r>
                      <a:r>
                        <a:rPr lang="en-US" sz="1200" spc="-5">
                          <a:effectLst/>
                        </a:rPr>
                        <a:t>i</a:t>
                      </a:r>
                      <a:endParaRPr lang="vi-VN" sz="1050">
                        <a:effectLst/>
                        <a:latin typeface="Arial"/>
                        <a:ea typeface="Times New Roman"/>
                        <a:cs typeface="Times New Roman"/>
                      </a:endParaRPr>
                    </a:p>
                  </a:txBody>
                  <a:tcPr marL="49357" marR="49357" marT="0" marB="0"/>
                </a:tc>
                <a:tc>
                  <a:txBody>
                    <a:bodyPr/>
                    <a:lstStyle/>
                    <a:p>
                      <a:pPr>
                        <a:lnSpc>
                          <a:spcPct val="115000"/>
                        </a:lnSpc>
                        <a:spcBef>
                          <a:spcPts val="120"/>
                        </a:spcBef>
                        <a:spcAft>
                          <a:spcPts val="0"/>
                        </a:spcAft>
                      </a:pPr>
                      <a:r>
                        <a:rPr lang="vi-VN" sz="1200" dirty="0">
                          <a:effectLst/>
                        </a:rPr>
                        <a:t>–</a:t>
                      </a:r>
                      <a:r>
                        <a:rPr lang="vi-VN" sz="1200" spc="15" dirty="0">
                          <a:effectLst/>
                        </a:rPr>
                        <a:t> </a:t>
                      </a:r>
                      <a:r>
                        <a:rPr lang="vi-VN" sz="1200" dirty="0">
                          <a:effectLst/>
                        </a:rPr>
                        <a:t>B</a:t>
                      </a:r>
                      <a:r>
                        <a:rPr lang="vi-VN" sz="1200" spc="-5" dirty="0">
                          <a:effectLst/>
                        </a:rPr>
                        <a:t>ư</a:t>
                      </a:r>
                      <a:r>
                        <a:rPr lang="vi-VN" sz="1200" spc="-10" dirty="0">
                          <a:effectLst/>
                        </a:rPr>
                        <a:t>ớ</a:t>
                      </a:r>
                      <a:r>
                        <a:rPr lang="vi-VN" sz="1200" dirty="0">
                          <a:effectLst/>
                        </a:rPr>
                        <a:t>c </a:t>
                      </a:r>
                      <a:r>
                        <a:rPr lang="vi-VN" sz="1200" spc="5" dirty="0">
                          <a:effectLst/>
                        </a:rPr>
                        <a:t>đ</a:t>
                      </a:r>
                      <a:r>
                        <a:rPr lang="vi-VN" sz="1200" spc="-10" dirty="0">
                          <a:effectLst/>
                        </a:rPr>
                        <a:t>ầ</a:t>
                      </a:r>
                      <a:r>
                        <a:rPr lang="vi-VN" sz="1200" dirty="0">
                          <a:effectLst/>
                        </a:rPr>
                        <a:t>u</a:t>
                      </a:r>
                      <a:r>
                        <a:rPr lang="vi-VN" sz="1200" spc="5" dirty="0">
                          <a:effectLst/>
                        </a:rPr>
                        <a:t> </a:t>
                      </a:r>
                      <a:r>
                        <a:rPr lang="vi-VN" sz="1200" dirty="0">
                          <a:effectLst/>
                        </a:rPr>
                        <a:t>nêu được cá</a:t>
                      </a:r>
                      <a:r>
                        <a:rPr lang="vi-VN" sz="1200" spc="-10" dirty="0">
                          <a:effectLst/>
                        </a:rPr>
                        <a:t>c</a:t>
                      </a:r>
                      <a:r>
                        <a:rPr lang="vi-VN" sz="1200" dirty="0">
                          <a:effectLst/>
                        </a:rPr>
                        <a:t>h</a:t>
                      </a:r>
                      <a:r>
                        <a:rPr lang="vi-VN" sz="1200" spc="5" dirty="0">
                          <a:effectLst/>
                        </a:rPr>
                        <a:t> </a:t>
                      </a:r>
                      <a:r>
                        <a:rPr lang="vi-VN" sz="1200" spc="-5" dirty="0">
                          <a:effectLst/>
                        </a:rPr>
                        <a:t>g</a:t>
                      </a:r>
                      <a:r>
                        <a:rPr lang="vi-VN" sz="1200" spc="5" dirty="0">
                          <a:effectLst/>
                        </a:rPr>
                        <a:t>i</a:t>
                      </a:r>
                      <a:r>
                        <a:rPr lang="vi-VN" sz="1200" spc="-10" dirty="0">
                          <a:effectLst/>
                        </a:rPr>
                        <a:t>ả</a:t>
                      </a:r>
                      <a:r>
                        <a:rPr lang="vi-VN" sz="1200" dirty="0">
                          <a:effectLst/>
                        </a:rPr>
                        <a:t>i q</a:t>
                      </a:r>
                      <a:r>
                        <a:rPr lang="vi-VN" sz="1200" spc="10" dirty="0">
                          <a:effectLst/>
                        </a:rPr>
                        <a:t>u</a:t>
                      </a:r>
                      <a:r>
                        <a:rPr lang="vi-VN" sz="1200" spc="-20" dirty="0">
                          <a:effectLst/>
                        </a:rPr>
                        <a:t>y</a:t>
                      </a:r>
                      <a:r>
                        <a:rPr lang="vi-VN" sz="1200" dirty="0">
                          <a:effectLst/>
                        </a:rPr>
                        <a:t>ết </a:t>
                      </a:r>
                      <a:r>
                        <a:rPr lang="vi-VN" sz="1200" spc="10" dirty="0">
                          <a:effectLst/>
                        </a:rPr>
                        <a:t> </a:t>
                      </a:r>
                      <a:r>
                        <a:rPr lang="vi-VN" sz="1200" dirty="0">
                          <a:effectLst/>
                        </a:rPr>
                        <a:t>và  tham</a:t>
                      </a:r>
                      <a:r>
                        <a:rPr lang="vi-VN" sz="1200" spc="330" dirty="0">
                          <a:effectLst/>
                        </a:rPr>
                        <a:t> </a:t>
                      </a:r>
                      <a:r>
                        <a:rPr lang="vi-VN" sz="1200" dirty="0">
                          <a:effectLst/>
                        </a:rPr>
                        <a:t>g</a:t>
                      </a:r>
                      <a:r>
                        <a:rPr lang="vi-VN" sz="1200" spc="10" dirty="0">
                          <a:effectLst/>
                        </a:rPr>
                        <a:t>i</a:t>
                      </a:r>
                      <a:r>
                        <a:rPr lang="vi-VN" sz="1200" dirty="0">
                          <a:effectLst/>
                        </a:rPr>
                        <a:t>a </a:t>
                      </a:r>
                      <a:r>
                        <a:rPr lang="vi-VN" sz="1200" spc="5" dirty="0">
                          <a:effectLst/>
                        </a:rPr>
                        <a:t> </a:t>
                      </a:r>
                      <a:r>
                        <a:rPr lang="vi-VN" sz="1200" dirty="0">
                          <a:effectLst/>
                        </a:rPr>
                        <a:t>g</a:t>
                      </a:r>
                      <a:r>
                        <a:rPr lang="vi-VN" sz="1200" spc="10" dirty="0">
                          <a:effectLst/>
                        </a:rPr>
                        <a:t>i</a:t>
                      </a:r>
                      <a:r>
                        <a:rPr lang="vi-VN" sz="1200" spc="-10" dirty="0">
                          <a:effectLst/>
                        </a:rPr>
                        <a:t>ả</a:t>
                      </a:r>
                      <a:r>
                        <a:rPr lang="vi-VN" sz="1200" dirty="0">
                          <a:effectLst/>
                        </a:rPr>
                        <a:t>i </a:t>
                      </a:r>
                      <a:r>
                        <a:rPr lang="vi-VN" sz="1200" spc="10" dirty="0">
                          <a:effectLst/>
                        </a:rPr>
                        <a:t> </a:t>
                      </a:r>
                      <a:r>
                        <a:rPr lang="vi-VN" sz="1200" spc="-5" dirty="0">
                          <a:effectLst/>
                        </a:rPr>
                        <a:t>q</a:t>
                      </a:r>
                      <a:r>
                        <a:rPr lang="vi-VN" sz="1200" dirty="0">
                          <a:effectLst/>
                        </a:rPr>
                        <a:t>u</a:t>
                      </a:r>
                      <a:r>
                        <a:rPr lang="vi-VN" sz="1200" spc="-10" dirty="0">
                          <a:effectLst/>
                        </a:rPr>
                        <a:t>y</a:t>
                      </a:r>
                      <a:r>
                        <a:rPr lang="vi-VN" sz="1200" dirty="0">
                          <a:effectLst/>
                        </a:rPr>
                        <a:t>ết được</a:t>
                      </a:r>
                      <a:r>
                        <a:rPr lang="vi-VN" sz="1200" spc="15" dirty="0">
                          <a:effectLst/>
                        </a:rPr>
                        <a:t> </a:t>
                      </a:r>
                      <a:r>
                        <a:rPr lang="vi-VN" sz="1200" dirty="0">
                          <a:effectLst/>
                        </a:rPr>
                        <a:t>c</a:t>
                      </a:r>
                      <a:r>
                        <a:rPr lang="vi-VN" sz="1200" spc="-10" dirty="0">
                          <a:effectLst/>
                        </a:rPr>
                        <a:t>á</a:t>
                      </a:r>
                      <a:r>
                        <a:rPr lang="vi-VN" sz="1200" dirty="0">
                          <a:effectLst/>
                        </a:rPr>
                        <a:t>c</a:t>
                      </a:r>
                      <a:r>
                        <a:rPr lang="vi-VN" sz="1200" spc="15" dirty="0">
                          <a:effectLst/>
                        </a:rPr>
                        <a:t> </a:t>
                      </a:r>
                      <a:r>
                        <a:rPr lang="vi-VN" sz="1200" spc="5" dirty="0">
                          <a:effectLst/>
                        </a:rPr>
                        <a:t>v</a:t>
                      </a:r>
                      <a:r>
                        <a:rPr lang="vi-VN" sz="1200" spc="-10" dirty="0">
                          <a:effectLst/>
                        </a:rPr>
                        <a:t>ấ</a:t>
                      </a:r>
                      <a:r>
                        <a:rPr lang="vi-VN" sz="1200" dirty="0">
                          <a:effectLst/>
                        </a:rPr>
                        <a:t>n</a:t>
                      </a:r>
                      <a:r>
                        <a:rPr lang="vi-VN" sz="1200" spc="10" dirty="0">
                          <a:effectLst/>
                        </a:rPr>
                        <a:t> </a:t>
                      </a:r>
                      <a:r>
                        <a:rPr lang="vi-VN" sz="1200" spc="5" dirty="0">
                          <a:effectLst/>
                        </a:rPr>
                        <a:t>đ</a:t>
                      </a:r>
                      <a:r>
                        <a:rPr lang="vi-VN" sz="1200" dirty="0">
                          <a:effectLst/>
                        </a:rPr>
                        <a:t>ề</a:t>
                      </a:r>
                      <a:r>
                        <a:rPr lang="vi-VN" sz="1200" spc="5" dirty="0">
                          <a:effectLst/>
                        </a:rPr>
                        <a:t> </a:t>
                      </a:r>
                      <a:r>
                        <a:rPr lang="vi-VN" sz="1200" dirty="0">
                          <a:effectLst/>
                        </a:rPr>
                        <a:t>đơn</a:t>
                      </a:r>
                      <a:r>
                        <a:rPr lang="vi-VN" sz="1200" spc="5" dirty="0">
                          <a:effectLst/>
                        </a:rPr>
                        <a:t> </a:t>
                      </a:r>
                      <a:r>
                        <a:rPr lang="vi-VN" sz="1200" dirty="0">
                          <a:effectLst/>
                        </a:rPr>
                        <a:t>g</a:t>
                      </a:r>
                      <a:r>
                        <a:rPr lang="vi-VN" sz="1200" spc="10" dirty="0">
                          <a:effectLst/>
                        </a:rPr>
                        <a:t>i</a:t>
                      </a:r>
                      <a:r>
                        <a:rPr lang="vi-VN" sz="1200" spc="-10" dirty="0">
                          <a:effectLst/>
                        </a:rPr>
                        <a:t>ả</a:t>
                      </a:r>
                      <a:r>
                        <a:rPr lang="vi-VN" sz="1200" spc="5" dirty="0">
                          <a:effectLst/>
                        </a:rPr>
                        <a:t>n</a:t>
                      </a:r>
                      <a:r>
                        <a:rPr lang="vi-VN" sz="1200" dirty="0">
                          <a:effectLst/>
                        </a:rPr>
                        <a:t>, phù </a:t>
                      </a:r>
                      <a:r>
                        <a:rPr lang="vi-VN" sz="1200" spc="5" dirty="0">
                          <a:effectLst/>
                        </a:rPr>
                        <a:t>h</a:t>
                      </a:r>
                      <a:r>
                        <a:rPr lang="vi-VN" sz="1200" spc="-10" dirty="0">
                          <a:effectLst/>
                        </a:rPr>
                        <a:t>ợ</a:t>
                      </a:r>
                      <a:r>
                        <a:rPr lang="vi-VN" sz="1200" dirty="0">
                          <a:effectLst/>
                        </a:rPr>
                        <a:t>p</a:t>
                      </a:r>
                      <a:r>
                        <a:rPr lang="vi-VN" sz="1200" spc="15" dirty="0">
                          <a:effectLst/>
                        </a:rPr>
                        <a:t> </a:t>
                      </a:r>
                      <a:r>
                        <a:rPr lang="vi-VN" sz="1200" spc="-5" dirty="0">
                          <a:effectLst/>
                        </a:rPr>
                        <a:t>v</a:t>
                      </a:r>
                      <a:r>
                        <a:rPr lang="vi-VN" sz="1200" dirty="0">
                          <a:effectLst/>
                        </a:rPr>
                        <a:t>ới</a:t>
                      </a:r>
                      <a:r>
                        <a:rPr lang="vi-VN" sz="1200" spc="5" dirty="0">
                          <a:effectLst/>
                        </a:rPr>
                        <a:t> l</a:t>
                      </a:r>
                      <a:r>
                        <a:rPr lang="vi-VN" sz="1200" spc="-5" dirty="0">
                          <a:effectLst/>
                        </a:rPr>
                        <a:t>ứ</a:t>
                      </a:r>
                      <a:r>
                        <a:rPr lang="vi-VN" sz="1200" dirty="0">
                          <a:effectLst/>
                        </a:rPr>
                        <a:t>a tu</a:t>
                      </a:r>
                      <a:r>
                        <a:rPr lang="vi-VN" sz="1200" spc="5" dirty="0">
                          <a:effectLst/>
                        </a:rPr>
                        <a:t>ổ</a:t>
                      </a:r>
                      <a:r>
                        <a:rPr lang="vi-VN" sz="1200" spc="-5" dirty="0">
                          <a:effectLst/>
                        </a:rPr>
                        <a:t>i</a:t>
                      </a:r>
                      <a:r>
                        <a:rPr lang="vi-VN" sz="1200" spc="5" dirty="0">
                          <a:effectLst/>
                        </a:rPr>
                        <a:t>v</a:t>
                      </a:r>
                      <a:r>
                        <a:rPr lang="vi-VN" sz="1200" dirty="0">
                          <a:effectLst/>
                        </a:rPr>
                        <a:t>ề </a:t>
                      </a:r>
                      <a:r>
                        <a:rPr lang="vi-VN" sz="1200" spc="5" dirty="0">
                          <a:effectLst/>
                        </a:rPr>
                        <a:t>đ</a:t>
                      </a:r>
                      <a:r>
                        <a:rPr lang="vi-VN" sz="1200" spc="-10" dirty="0">
                          <a:effectLst/>
                        </a:rPr>
                        <a:t>ạ</a:t>
                      </a:r>
                      <a:r>
                        <a:rPr lang="vi-VN" sz="1200" dirty="0">
                          <a:effectLst/>
                        </a:rPr>
                        <a:t>o</a:t>
                      </a:r>
                      <a:r>
                        <a:rPr lang="vi-VN" sz="1200" spc="15" dirty="0">
                          <a:effectLst/>
                        </a:rPr>
                        <a:t> </a:t>
                      </a:r>
                      <a:r>
                        <a:rPr lang="vi-VN" sz="1200" spc="5" dirty="0">
                          <a:effectLst/>
                        </a:rPr>
                        <a:t>đ</a:t>
                      </a:r>
                      <a:r>
                        <a:rPr lang="vi-VN" sz="1200" spc="-5" dirty="0">
                          <a:effectLst/>
                        </a:rPr>
                        <a:t>ứ</a:t>
                      </a:r>
                      <a:r>
                        <a:rPr lang="vi-VN" sz="1200" spc="-10" dirty="0">
                          <a:effectLst/>
                        </a:rPr>
                        <a:t>c</a:t>
                      </a:r>
                      <a:r>
                        <a:rPr lang="vi-VN" sz="1200" dirty="0">
                          <a:effectLst/>
                        </a:rPr>
                        <a:t>, pháp</a:t>
                      </a:r>
                      <a:r>
                        <a:rPr lang="vi-VN" sz="1200" spc="5" dirty="0">
                          <a:effectLst/>
                        </a:rPr>
                        <a:t> </a:t>
                      </a:r>
                      <a:r>
                        <a:rPr lang="vi-VN" sz="1200" dirty="0">
                          <a:effectLst/>
                        </a:rPr>
                        <a:t>luật, </a:t>
                      </a:r>
                      <a:r>
                        <a:rPr lang="vi-VN" sz="1200" spc="5" dirty="0">
                          <a:effectLst/>
                        </a:rPr>
                        <a:t>k</a:t>
                      </a:r>
                      <a:r>
                        <a:rPr lang="vi-VN" sz="1200" dirty="0">
                          <a:effectLst/>
                        </a:rPr>
                        <a:t>ĩ</a:t>
                      </a:r>
                      <a:r>
                        <a:rPr lang="vi-VN" sz="1200" spc="5" dirty="0">
                          <a:effectLst/>
                        </a:rPr>
                        <a:t> </a:t>
                      </a:r>
                      <a:r>
                        <a:rPr lang="vi-VN" sz="1200" dirty="0">
                          <a:effectLst/>
                        </a:rPr>
                        <a:t>năng</a:t>
                      </a:r>
                      <a:r>
                        <a:rPr lang="vi-VN" sz="1200" spc="5" dirty="0">
                          <a:effectLst/>
                        </a:rPr>
                        <a:t> </a:t>
                      </a:r>
                      <a:r>
                        <a:rPr lang="vi-VN" sz="1200" spc="-5" dirty="0">
                          <a:effectLst/>
                        </a:rPr>
                        <a:t>s</a:t>
                      </a:r>
                      <a:r>
                        <a:rPr lang="vi-VN" sz="1200" spc="5" dirty="0">
                          <a:effectLst/>
                        </a:rPr>
                        <a:t>ố</a:t>
                      </a:r>
                      <a:r>
                        <a:rPr lang="vi-VN" sz="1200" spc="-5" dirty="0">
                          <a:effectLst/>
                        </a:rPr>
                        <a:t>n</a:t>
                      </a:r>
                      <a:r>
                        <a:rPr lang="vi-VN" sz="1200" dirty="0">
                          <a:effectLst/>
                        </a:rPr>
                        <a:t>g</a:t>
                      </a:r>
                      <a:r>
                        <a:rPr lang="vi-VN" sz="1200" spc="5" dirty="0">
                          <a:effectLst/>
                        </a:rPr>
                        <a:t> </a:t>
                      </a:r>
                      <a:r>
                        <a:rPr lang="vi-VN" sz="1200" dirty="0">
                          <a:effectLst/>
                        </a:rPr>
                        <a:t>t</a:t>
                      </a:r>
                      <a:r>
                        <a:rPr lang="vi-VN" sz="1200" spc="5" dirty="0">
                          <a:effectLst/>
                        </a:rPr>
                        <a:t>r</a:t>
                      </a:r>
                      <a:r>
                        <a:rPr lang="vi-VN" sz="1200" spc="-5" dirty="0">
                          <a:effectLst/>
                        </a:rPr>
                        <a:t>on</a:t>
                      </a:r>
                      <a:r>
                        <a:rPr lang="vi-VN" sz="1200" dirty="0">
                          <a:effectLst/>
                        </a:rPr>
                        <a:t>g </a:t>
                      </a:r>
                      <a:r>
                        <a:rPr lang="vi-VN" sz="1200" spc="5" dirty="0">
                          <a:effectLst/>
                        </a:rPr>
                        <a:t>h</a:t>
                      </a:r>
                      <a:r>
                        <a:rPr lang="vi-VN" sz="1200" spc="-5" dirty="0">
                          <a:effectLst/>
                        </a:rPr>
                        <a:t>ọ</a:t>
                      </a:r>
                      <a:r>
                        <a:rPr lang="vi-VN" sz="1200" dirty="0">
                          <a:effectLst/>
                        </a:rPr>
                        <a:t>c </a:t>
                      </a:r>
                      <a:r>
                        <a:rPr lang="vi-VN" sz="1200" spc="5" dirty="0">
                          <a:effectLst/>
                        </a:rPr>
                        <a:t>t</a:t>
                      </a:r>
                      <a:r>
                        <a:rPr lang="vi-VN" sz="1200" spc="-10" dirty="0">
                          <a:effectLst/>
                        </a:rPr>
                        <a:t>ậ</a:t>
                      </a:r>
                      <a:r>
                        <a:rPr lang="vi-VN" sz="1200" dirty="0">
                          <a:effectLst/>
                        </a:rPr>
                        <a:t>p và </a:t>
                      </a:r>
                      <a:r>
                        <a:rPr lang="vi-VN" sz="1200" spc="-10" dirty="0">
                          <a:effectLst/>
                        </a:rPr>
                        <a:t>s</a:t>
                      </a:r>
                      <a:r>
                        <a:rPr lang="vi-VN" sz="1200" dirty="0">
                          <a:effectLst/>
                        </a:rPr>
                        <a:t>inh h</a:t>
                      </a:r>
                      <a:r>
                        <a:rPr lang="vi-VN" sz="1200" spc="5" dirty="0">
                          <a:effectLst/>
                        </a:rPr>
                        <a:t>o</a:t>
                      </a:r>
                      <a:r>
                        <a:rPr lang="vi-VN" sz="1200" spc="-10" dirty="0">
                          <a:effectLst/>
                        </a:rPr>
                        <a:t>ạ</a:t>
                      </a:r>
                      <a:r>
                        <a:rPr lang="vi-VN" sz="1200" dirty="0">
                          <a:effectLst/>
                        </a:rPr>
                        <a:t>t </a:t>
                      </a:r>
                      <a:r>
                        <a:rPr lang="vi-VN" sz="1200" spc="-5" dirty="0">
                          <a:effectLst/>
                        </a:rPr>
                        <a:t>h</a:t>
                      </a:r>
                      <a:r>
                        <a:rPr lang="vi-VN" sz="1200" dirty="0">
                          <a:effectLst/>
                        </a:rPr>
                        <a:t>ằ</a:t>
                      </a:r>
                      <a:r>
                        <a:rPr lang="vi-VN" sz="1200" spc="-5" dirty="0">
                          <a:effectLst/>
                        </a:rPr>
                        <a:t>n</a:t>
                      </a:r>
                      <a:r>
                        <a:rPr lang="vi-VN" sz="1200" dirty="0">
                          <a:effectLst/>
                        </a:rPr>
                        <a:t>g ngà</a:t>
                      </a:r>
                      <a:r>
                        <a:rPr lang="vi-VN" sz="1200" spc="-15" dirty="0">
                          <a:effectLst/>
                        </a:rPr>
                        <a:t>y</a:t>
                      </a:r>
                      <a:r>
                        <a:rPr lang="vi-VN" sz="1200" dirty="0">
                          <a:effectLst/>
                        </a:rPr>
                        <a:t>.</a:t>
                      </a:r>
                      <a:endParaRPr lang="vi-VN" sz="1050" dirty="0">
                        <a:effectLst/>
                      </a:endParaRPr>
                    </a:p>
                    <a:p>
                      <a:pPr>
                        <a:lnSpc>
                          <a:spcPct val="114000"/>
                        </a:lnSpc>
                        <a:spcBef>
                          <a:spcPts val="305"/>
                        </a:spcBef>
                        <a:spcAft>
                          <a:spcPts val="0"/>
                        </a:spcAft>
                      </a:pPr>
                      <a:r>
                        <a:rPr lang="vi-VN" sz="1200" dirty="0">
                          <a:effectLst/>
                        </a:rPr>
                        <a:t>–</a:t>
                      </a:r>
                      <a:r>
                        <a:rPr lang="vi-VN" sz="1200" spc="20" dirty="0">
                          <a:effectLst/>
                        </a:rPr>
                        <a:t> </a:t>
                      </a:r>
                      <a:r>
                        <a:rPr lang="vi-VN" sz="1200" spc="-15" dirty="0">
                          <a:effectLst/>
                        </a:rPr>
                        <a:t>C</a:t>
                      </a:r>
                      <a:r>
                        <a:rPr lang="vi-VN" sz="1200" dirty="0">
                          <a:effectLst/>
                        </a:rPr>
                        <a:t>ó</a:t>
                      </a:r>
                      <a:r>
                        <a:rPr lang="vi-VN" sz="1200" spc="20" dirty="0">
                          <a:effectLst/>
                        </a:rPr>
                        <a:t> </a:t>
                      </a:r>
                      <a:r>
                        <a:rPr lang="vi-VN" sz="1200" dirty="0">
                          <a:effectLst/>
                        </a:rPr>
                        <a:t>được</a:t>
                      </a:r>
                      <a:r>
                        <a:rPr lang="vi-VN" sz="1200" spc="5" dirty="0">
                          <a:effectLst/>
                        </a:rPr>
                        <a:t> </a:t>
                      </a:r>
                      <a:r>
                        <a:rPr lang="vi-VN" sz="1200" dirty="0">
                          <a:effectLst/>
                        </a:rPr>
                        <a:t>cá</a:t>
                      </a:r>
                      <a:r>
                        <a:rPr lang="vi-VN" sz="1200" spc="-10" dirty="0">
                          <a:effectLst/>
                        </a:rPr>
                        <a:t>c</a:t>
                      </a:r>
                      <a:r>
                        <a:rPr lang="vi-VN" sz="1200" dirty="0">
                          <a:effectLst/>
                        </a:rPr>
                        <a:t>h</a:t>
                      </a:r>
                      <a:r>
                        <a:rPr lang="vi-VN" sz="1200" spc="20" dirty="0">
                          <a:effectLst/>
                        </a:rPr>
                        <a:t> </a:t>
                      </a:r>
                      <a:r>
                        <a:rPr lang="vi-VN" sz="1200" dirty="0">
                          <a:effectLst/>
                        </a:rPr>
                        <a:t>cư </a:t>
                      </a:r>
                      <a:r>
                        <a:rPr lang="vi-VN" sz="1200" spc="5" dirty="0">
                          <a:effectLst/>
                        </a:rPr>
                        <a:t>x</a:t>
                      </a:r>
                      <a:r>
                        <a:rPr lang="vi-VN" sz="1200" spc="-5" dirty="0">
                          <a:effectLst/>
                        </a:rPr>
                        <a:t>ử</a:t>
                      </a:r>
                      <a:r>
                        <a:rPr lang="vi-VN" sz="1200" dirty="0">
                          <a:effectLst/>
                        </a:rPr>
                        <a:t>,</a:t>
                      </a:r>
                      <a:r>
                        <a:rPr lang="vi-VN" sz="1200" spc="10" dirty="0">
                          <a:effectLst/>
                        </a:rPr>
                        <a:t> </a:t>
                      </a:r>
                      <a:r>
                        <a:rPr lang="vi-VN" sz="1200" spc="-5" dirty="0">
                          <a:effectLst/>
                        </a:rPr>
                        <a:t>t</a:t>
                      </a:r>
                      <a:r>
                        <a:rPr lang="vi-VN" sz="1200" dirty="0">
                          <a:effectLst/>
                        </a:rPr>
                        <a:t>hói que</a:t>
                      </a:r>
                      <a:r>
                        <a:rPr lang="vi-VN" sz="1200" spc="5" dirty="0">
                          <a:effectLst/>
                        </a:rPr>
                        <a:t>n</a:t>
                      </a:r>
                      <a:r>
                        <a:rPr lang="vi-VN" sz="1200" dirty="0">
                          <a:effectLst/>
                        </a:rPr>
                        <a:t>, </a:t>
                      </a:r>
                      <a:r>
                        <a:rPr lang="vi-VN" sz="1200" spc="5" dirty="0">
                          <a:effectLst/>
                        </a:rPr>
                        <a:t>n</a:t>
                      </a:r>
                      <a:r>
                        <a:rPr lang="vi-VN" sz="1200" spc="-10" dirty="0">
                          <a:effectLst/>
                        </a:rPr>
                        <a:t>ề</a:t>
                      </a:r>
                      <a:r>
                        <a:rPr lang="vi-VN" sz="1200" dirty="0">
                          <a:effectLst/>
                        </a:rPr>
                        <a:t>n</a:t>
                      </a:r>
                      <a:r>
                        <a:rPr lang="vi-VN" sz="1200" spc="10" dirty="0">
                          <a:effectLst/>
                        </a:rPr>
                        <a:t> </a:t>
                      </a:r>
                      <a:r>
                        <a:rPr lang="vi-VN" sz="1200" spc="5" dirty="0">
                          <a:effectLst/>
                        </a:rPr>
                        <a:t>n</a:t>
                      </a:r>
                      <a:r>
                        <a:rPr lang="vi-VN" sz="1200" spc="-10" dirty="0">
                          <a:effectLst/>
                        </a:rPr>
                        <a:t>ế</a:t>
                      </a:r>
                      <a:r>
                        <a:rPr lang="vi-VN" sz="1200" dirty="0">
                          <a:effectLst/>
                        </a:rPr>
                        <a:t>p</a:t>
                      </a:r>
                      <a:r>
                        <a:rPr lang="vi-VN" sz="1200" spc="10" dirty="0">
                          <a:effectLst/>
                        </a:rPr>
                        <a:t> </a:t>
                      </a:r>
                      <a:r>
                        <a:rPr lang="vi-VN" sz="1200" dirty="0">
                          <a:effectLst/>
                        </a:rPr>
                        <a:t>cơ</a:t>
                      </a:r>
                      <a:r>
                        <a:rPr lang="vi-VN" sz="1200" spc="5" dirty="0">
                          <a:effectLst/>
                        </a:rPr>
                        <a:t> b</a:t>
                      </a:r>
                      <a:r>
                        <a:rPr lang="vi-VN" sz="1200" spc="-10" dirty="0">
                          <a:effectLst/>
                        </a:rPr>
                        <a:t>ả</a:t>
                      </a:r>
                      <a:r>
                        <a:rPr lang="vi-VN" sz="1200" spc="-5" dirty="0">
                          <a:effectLst/>
                        </a:rPr>
                        <a:t>n</a:t>
                      </a:r>
                      <a:r>
                        <a:rPr lang="vi-VN" sz="1200" dirty="0">
                          <a:effectLst/>
                        </a:rPr>
                        <a:t>,</a:t>
                      </a:r>
                      <a:r>
                        <a:rPr lang="vi-VN" sz="1200" spc="10" dirty="0">
                          <a:effectLst/>
                        </a:rPr>
                        <a:t> </a:t>
                      </a:r>
                      <a:r>
                        <a:rPr lang="vi-VN" sz="1200" dirty="0">
                          <a:effectLst/>
                        </a:rPr>
                        <a:t>cần</a:t>
                      </a:r>
                      <a:r>
                        <a:rPr lang="vi-VN" sz="1200" spc="10" dirty="0">
                          <a:effectLst/>
                        </a:rPr>
                        <a:t> </a:t>
                      </a:r>
                      <a:r>
                        <a:rPr lang="vi-VN" sz="1200" spc="-5" dirty="0">
                          <a:effectLst/>
                        </a:rPr>
                        <a:t>th</a:t>
                      </a:r>
                      <a:r>
                        <a:rPr lang="vi-VN" sz="1200" spc="5" dirty="0">
                          <a:effectLst/>
                        </a:rPr>
                        <a:t>i</a:t>
                      </a:r>
                      <a:r>
                        <a:rPr lang="vi-VN" sz="1200" spc="-10" dirty="0">
                          <a:effectLst/>
                        </a:rPr>
                        <a:t>ế</a:t>
                      </a:r>
                      <a:r>
                        <a:rPr lang="vi-VN" sz="1200" dirty="0">
                          <a:effectLst/>
                        </a:rPr>
                        <a:t>t t</a:t>
                      </a:r>
                      <a:r>
                        <a:rPr lang="vi-VN" sz="1200" spc="5" dirty="0">
                          <a:effectLst/>
                        </a:rPr>
                        <a:t>r</a:t>
                      </a:r>
                      <a:r>
                        <a:rPr lang="vi-VN" sz="1200" spc="-5" dirty="0">
                          <a:effectLst/>
                        </a:rPr>
                        <a:t>on</a:t>
                      </a:r>
                      <a:r>
                        <a:rPr lang="vi-VN" sz="1200" dirty="0">
                          <a:effectLst/>
                        </a:rPr>
                        <a:t>g </a:t>
                      </a:r>
                      <a:r>
                        <a:rPr lang="vi-VN" sz="1200" spc="-5" dirty="0">
                          <a:effectLst/>
                        </a:rPr>
                        <a:t>h</a:t>
                      </a:r>
                      <a:r>
                        <a:rPr lang="vi-VN" sz="1200" spc="5" dirty="0">
                          <a:effectLst/>
                        </a:rPr>
                        <a:t>ọ</a:t>
                      </a:r>
                      <a:r>
                        <a:rPr lang="vi-VN" sz="1200" dirty="0">
                          <a:effectLst/>
                        </a:rPr>
                        <a:t>c </a:t>
                      </a:r>
                      <a:r>
                        <a:rPr lang="vi-VN" sz="1200" spc="-10" dirty="0">
                          <a:effectLst/>
                        </a:rPr>
                        <a:t>t</a:t>
                      </a:r>
                      <a:r>
                        <a:rPr lang="vi-VN" sz="1200" dirty="0">
                          <a:effectLst/>
                        </a:rPr>
                        <a:t>ập,</a:t>
                      </a:r>
                      <a:r>
                        <a:rPr lang="vi-VN" sz="1200" spc="-10" dirty="0">
                          <a:effectLst/>
                        </a:rPr>
                        <a:t> </a:t>
                      </a:r>
                      <a:r>
                        <a:rPr lang="vi-VN" sz="1200" dirty="0">
                          <a:effectLst/>
                        </a:rPr>
                        <a:t>si</a:t>
                      </a:r>
                      <a:r>
                        <a:rPr lang="vi-VN" sz="1200" spc="-5" dirty="0">
                          <a:effectLst/>
                        </a:rPr>
                        <a:t>n</a:t>
                      </a:r>
                      <a:r>
                        <a:rPr lang="vi-VN" sz="1200" dirty="0">
                          <a:effectLst/>
                        </a:rPr>
                        <a:t>h h</a:t>
                      </a:r>
                      <a:r>
                        <a:rPr lang="vi-VN" sz="1200" spc="-10" dirty="0">
                          <a:effectLst/>
                        </a:rPr>
                        <a:t>o</a:t>
                      </a:r>
                      <a:r>
                        <a:rPr lang="vi-VN" sz="1200" dirty="0">
                          <a:effectLst/>
                        </a:rPr>
                        <a:t>ạt.</a:t>
                      </a:r>
                      <a:endParaRPr lang="vi-VN" sz="1050" dirty="0">
                        <a:effectLst/>
                      </a:endParaRPr>
                    </a:p>
                    <a:p>
                      <a:pPr>
                        <a:lnSpc>
                          <a:spcPct val="115000"/>
                        </a:lnSpc>
                        <a:spcBef>
                          <a:spcPts val="320"/>
                        </a:spcBef>
                        <a:spcAft>
                          <a:spcPts val="0"/>
                        </a:spcAft>
                        <a:tabLst>
                          <a:tab pos="469900" algn="l"/>
                          <a:tab pos="558800" algn="l"/>
                          <a:tab pos="990600" algn="l"/>
                          <a:tab pos="1028700" algn="l"/>
                          <a:tab pos="1358900" algn="l"/>
                          <a:tab pos="1562100" algn="l"/>
                          <a:tab pos="1866900" algn="l"/>
                        </a:tabLst>
                      </a:pPr>
                      <a:r>
                        <a:rPr lang="vi-VN" sz="1200" dirty="0">
                          <a:effectLst/>
                        </a:rPr>
                        <a:t>– </a:t>
                      </a:r>
                      <a:r>
                        <a:rPr lang="vi-VN" sz="1200" spc="5" dirty="0">
                          <a:effectLst/>
                        </a:rPr>
                        <a:t> </a:t>
                      </a:r>
                      <a:r>
                        <a:rPr lang="vi-VN" sz="1200" spc="-5" dirty="0">
                          <a:effectLst/>
                        </a:rPr>
                        <a:t>Đ</a:t>
                      </a:r>
                      <a:r>
                        <a:rPr lang="vi-VN" sz="1200" dirty="0">
                          <a:effectLst/>
                        </a:rPr>
                        <a:t>ề  x</a:t>
                      </a:r>
                      <a:r>
                        <a:rPr lang="vi-VN" sz="1200" spc="10" dirty="0">
                          <a:effectLst/>
                        </a:rPr>
                        <a:t>u</a:t>
                      </a:r>
                      <a:r>
                        <a:rPr lang="vi-VN" sz="1200" spc="-10" dirty="0">
                          <a:effectLst/>
                        </a:rPr>
                        <a:t>ấ</a:t>
                      </a:r>
                      <a:r>
                        <a:rPr lang="vi-VN" sz="1200" dirty="0">
                          <a:effectLst/>
                        </a:rPr>
                        <a:t>t </a:t>
                      </a:r>
                      <a:r>
                        <a:rPr lang="vi-VN" sz="1200" spc="5" dirty="0">
                          <a:effectLst/>
                        </a:rPr>
                        <a:t> </a:t>
                      </a:r>
                      <a:r>
                        <a:rPr lang="vi-VN" sz="1200" dirty="0">
                          <a:effectLst/>
                        </a:rPr>
                        <a:t>đư</a:t>
                      </a:r>
                      <a:r>
                        <a:rPr lang="vi-VN" sz="1200" spc="-10" dirty="0">
                          <a:effectLst/>
                        </a:rPr>
                        <a:t>ợ</a:t>
                      </a:r>
                      <a:r>
                        <a:rPr lang="vi-VN" sz="1200" dirty="0">
                          <a:effectLst/>
                        </a:rPr>
                        <a:t>c  </a:t>
                      </a:r>
                      <a:r>
                        <a:rPr lang="vi-VN" sz="1200" spc="-5" dirty="0">
                          <a:effectLst/>
                        </a:rPr>
                        <a:t>p</a:t>
                      </a:r>
                      <a:r>
                        <a:rPr lang="vi-VN" sz="1200" dirty="0">
                          <a:effectLst/>
                        </a:rPr>
                        <a:t>hương  </a:t>
                      </a:r>
                      <a:r>
                        <a:rPr lang="vi-VN" sz="1200" spc="-10" dirty="0">
                          <a:effectLst/>
                        </a:rPr>
                        <a:t>á</a:t>
                      </a:r>
                      <a:r>
                        <a:rPr lang="vi-VN" sz="1200" dirty="0">
                          <a:effectLst/>
                        </a:rPr>
                        <a:t>n phân</a:t>
                      </a:r>
                      <a:r>
                        <a:rPr lang="vi-VN" sz="1200" spc="20" dirty="0">
                          <a:effectLst/>
                        </a:rPr>
                        <a:t> </a:t>
                      </a:r>
                      <a:r>
                        <a:rPr lang="vi-VN" sz="1200" spc="-10" dirty="0">
                          <a:effectLst/>
                        </a:rPr>
                        <a:t>c</a:t>
                      </a:r>
                      <a:r>
                        <a:rPr lang="vi-VN" sz="1200" spc="-5" dirty="0">
                          <a:effectLst/>
                        </a:rPr>
                        <a:t>ô</a:t>
                      </a:r>
                      <a:r>
                        <a:rPr lang="vi-VN" sz="1200" dirty="0">
                          <a:effectLst/>
                        </a:rPr>
                        <a:t>ng</a:t>
                      </a:r>
                      <a:r>
                        <a:rPr lang="vi-VN" sz="1200" spc="15" dirty="0">
                          <a:effectLst/>
                        </a:rPr>
                        <a:t> </a:t>
                      </a:r>
                      <a:r>
                        <a:rPr lang="vi-VN" sz="1200" dirty="0">
                          <a:effectLst/>
                        </a:rPr>
                        <a:t>cô</a:t>
                      </a:r>
                      <a:r>
                        <a:rPr lang="vi-VN" sz="1200" spc="-10" dirty="0">
                          <a:effectLst/>
                        </a:rPr>
                        <a:t>n</a:t>
                      </a:r>
                      <a:r>
                        <a:rPr lang="vi-VN" sz="1200" dirty="0">
                          <a:effectLst/>
                        </a:rPr>
                        <a:t>g</a:t>
                      </a:r>
                      <a:r>
                        <a:rPr lang="vi-VN" sz="1200" spc="20" dirty="0">
                          <a:effectLst/>
                        </a:rPr>
                        <a:t> </a:t>
                      </a:r>
                      <a:r>
                        <a:rPr lang="vi-VN" sz="1200" spc="-5" dirty="0">
                          <a:effectLst/>
                        </a:rPr>
                        <a:t>v</a:t>
                      </a:r>
                      <a:r>
                        <a:rPr lang="vi-VN" sz="1200" spc="5" dirty="0">
                          <a:effectLst/>
                        </a:rPr>
                        <a:t>i</a:t>
                      </a:r>
                      <a:r>
                        <a:rPr lang="vi-VN" sz="1200" dirty="0">
                          <a:effectLst/>
                        </a:rPr>
                        <a:t>ệc phù</a:t>
                      </a:r>
                      <a:r>
                        <a:rPr lang="vi-VN" sz="1200" spc="5" dirty="0">
                          <a:effectLst/>
                        </a:rPr>
                        <a:t> h</a:t>
                      </a:r>
                      <a:r>
                        <a:rPr lang="vi-VN" sz="1200" spc="-10" dirty="0">
                          <a:effectLst/>
                        </a:rPr>
                        <a:t>ợ</a:t>
                      </a:r>
                      <a:r>
                        <a:rPr lang="vi-VN" sz="1200" spc="-5" dirty="0">
                          <a:effectLst/>
                        </a:rPr>
                        <a:t>p</a:t>
                      </a:r>
                      <a:r>
                        <a:rPr lang="vi-VN" sz="1200" dirty="0">
                          <a:effectLst/>
                        </a:rPr>
                        <a:t>; t</a:t>
                      </a:r>
                      <a:r>
                        <a:rPr lang="vi-VN" sz="1200" spc="10" dirty="0">
                          <a:effectLst/>
                        </a:rPr>
                        <a:t>h</a:t>
                      </a:r>
                      <a:r>
                        <a:rPr lang="vi-VN" sz="1200" spc="-5" dirty="0">
                          <a:effectLst/>
                        </a:rPr>
                        <a:t>ự</a:t>
                      </a:r>
                      <a:r>
                        <a:rPr lang="vi-VN" sz="1200" dirty="0">
                          <a:effectLst/>
                        </a:rPr>
                        <a:t>c</a:t>
                      </a:r>
                      <a:r>
                        <a:rPr lang="vi-VN" sz="1200" spc="10" dirty="0">
                          <a:effectLst/>
                        </a:rPr>
                        <a:t> </a:t>
                      </a:r>
                      <a:r>
                        <a:rPr lang="vi-VN" sz="1200" spc="-5" dirty="0">
                          <a:effectLst/>
                        </a:rPr>
                        <a:t>h</a:t>
                      </a:r>
                      <a:r>
                        <a:rPr lang="vi-VN" sz="1200" spc="5" dirty="0">
                          <a:effectLst/>
                        </a:rPr>
                        <a:t>i</a:t>
                      </a:r>
                      <a:r>
                        <a:rPr lang="vi-VN" sz="1200" spc="-10" dirty="0">
                          <a:effectLst/>
                        </a:rPr>
                        <a:t>ệ</a:t>
                      </a:r>
                      <a:r>
                        <a:rPr lang="vi-VN" sz="1200" dirty="0">
                          <a:effectLst/>
                        </a:rPr>
                        <a:t>n</a:t>
                      </a:r>
                      <a:r>
                        <a:rPr lang="vi-VN" sz="1200" spc="15" dirty="0">
                          <a:effectLst/>
                        </a:rPr>
                        <a:t> </a:t>
                      </a:r>
                      <a:r>
                        <a:rPr lang="vi-VN" sz="1200" dirty="0">
                          <a:effectLst/>
                        </a:rPr>
                        <a:t>được</a:t>
                      </a:r>
                      <a:r>
                        <a:rPr lang="vi-VN" sz="1200" spc="10" dirty="0">
                          <a:effectLst/>
                        </a:rPr>
                        <a:t> </a:t>
                      </a:r>
                      <a:r>
                        <a:rPr lang="vi-VN" sz="1200" dirty="0">
                          <a:effectLst/>
                        </a:rPr>
                        <a:t>nh</a:t>
                      </a:r>
                      <a:r>
                        <a:rPr lang="vi-VN" sz="1200" spc="5" dirty="0">
                          <a:effectLst/>
                        </a:rPr>
                        <a:t>i</a:t>
                      </a:r>
                      <a:r>
                        <a:rPr lang="vi-VN" sz="1200" spc="-10" dirty="0">
                          <a:effectLst/>
                        </a:rPr>
                        <a:t>ệ</a:t>
                      </a:r>
                      <a:r>
                        <a:rPr lang="vi-VN" sz="1200" dirty="0">
                          <a:effectLst/>
                        </a:rPr>
                        <a:t>m </a:t>
                      </a:r>
                      <a:r>
                        <a:rPr lang="vi-VN" sz="1200" spc="5" dirty="0">
                          <a:effectLst/>
                        </a:rPr>
                        <a:t>v</a:t>
                      </a:r>
                      <a:r>
                        <a:rPr lang="vi-VN" sz="1200" dirty="0">
                          <a:effectLst/>
                        </a:rPr>
                        <a:t>ụ</a:t>
                      </a:r>
                      <a:r>
                        <a:rPr lang="vi-VN" sz="1200" spc="30" dirty="0">
                          <a:effectLst/>
                        </a:rPr>
                        <a:t> </a:t>
                      </a:r>
                      <a:r>
                        <a:rPr lang="vi-VN" sz="1200" dirty="0">
                          <a:effectLst/>
                        </a:rPr>
                        <a:t>c</a:t>
                      </a:r>
                      <a:r>
                        <a:rPr lang="vi-VN" sz="1200" spc="-5" dirty="0">
                          <a:effectLst/>
                        </a:rPr>
                        <a:t>ủ</a:t>
                      </a:r>
                      <a:r>
                        <a:rPr lang="vi-VN" sz="1200" dirty="0">
                          <a:effectLst/>
                        </a:rPr>
                        <a:t>a </a:t>
                      </a:r>
                      <a:r>
                        <a:rPr lang="vi-VN" sz="1200" spc="5" dirty="0">
                          <a:effectLst/>
                        </a:rPr>
                        <a:t>b</a:t>
                      </a:r>
                      <a:r>
                        <a:rPr lang="vi-VN" sz="1200" spc="-10" dirty="0">
                          <a:effectLst/>
                        </a:rPr>
                        <a:t>ả</a:t>
                      </a:r>
                      <a:r>
                        <a:rPr lang="vi-VN" sz="1200" dirty="0">
                          <a:effectLst/>
                        </a:rPr>
                        <a:t>n</a:t>
                      </a:r>
                      <a:r>
                        <a:rPr lang="vi-VN" sz="1200" spc="15" dirty="0">
                          <a:effectLst/>
                        </a:rPr>
                        <a:t> </a:t>
                      </a:r>
                      <a:r>
                        <a:rPr lang="vi-VN" sz="1200" spc="-5" dirty="0">
                          <a:effectLst/>
                        </a:rPr>
                        <a:t>t</a:t>
                      </a:r>
                      <a:r>
                        <a:rPr lang="vi-VN" sz="1200" dirty="0">
                          <a:effectLst/>
                        </a:rPr>
                        <a:t>hân; b</a:t>
                      </a:r>
                      <a:r>
                        <a:rPr lang="vi-VN" sz="1200" spc="10" dirty="0">
                          <a:effectLst/>
                        </a:rPr>
                        <a:t>i</a:t>
                      </a:r>
                      <a:r>
                        <a:rPr lang="vi-VN" sz="1200" spc="-10" dirty="0">
                          <a:effectLst/>
                        </a:rPr>
                        <a:t>ế</a:t>
                      </a:r>
                      <a:r>
                        <a:rPr lang="vi-VN" sz="1200" dirty="0">
                          <a:effectLst/>
                        </a:rPr>
                        <a:t>t t</a:t>
                      </a:r>
                      <a:r>
                        <a:rPr lang="vi-VN" sz="1200" spc="5" dirty="0">
                          <a:effectLst/>
                        </a:rPr>
                        <a:t>r</a:t>
                      </a:r>
                      <a:r>
                        <a:rPr lang="vi-VN" sz="1200" spc="-10" dirty="0">
                          <a:effectLst/>
                        </a:rPr>
                        <a:t>a</a:t>
                      </a:r>
                      <a:r>
                        <a:rPr lang="vi-VN" sz="1200" dirty="0">
                          <a:effectLst/>
                        </a:rPr>
                        <a:t>o</a:t>
                      </a:r>
                      <a:r>
                        <a:rPr lang="vi-VN" sz="1200" spc="15" dirty="0">
                          <a:effectLst/>
                        </a:rPr>
                        <a:t> </a:t>
                      </a:r>
                      <a:r>
                        <a:rPr lang="vi-VN" sz="1200" spc="-5" dirty="0">
                          <a:effectLst/>
                        </a:rPr>
                        <a:t>đổ</a:t>
                      </a:r>
                      <a:r>
                        <a:rPr lang="vi-VN" sz="1200" dirty="0">
                          <a:effectLst/>
                        </a:rPr>
                        <a:t>i,</a:t>
                      </a:r>
                      <a:r>
                        <a:rPr lang="vi-VN" sz="1200" spc="10" dirty="0">
                          <a:effectLst/>
                        </a:rPr>
                        <a:t> </a:t>
                      </a:r>
                      <a:r>
                        <a:rPr lang="vi-VN" sz="1200" spc="-5" dirty="0">
                          <a:effectLst/>
                        </a:rPr>
                        <a:t>g</a:t>
                      </a:r>
                      <a:r>
                        <a:rPr lang="vi-VN" sz="1200" dirty="0">
                          <a:effectLst/>
                        </a:rPr>
                        <a:t>iúp</a:t>
                      </a:r>
                      <a:r>
                        <a:rPr lang="vi-VN" sz="1200" spc="15" dirty="0">
                          <a:effectLst/>
                        </a:rPr>
                        <a:t> </a:t>
                      </a:r>
                      <a:r>
                        <a:rPr lang="vi-VN" sz="1200" spc="-5" dirty="0">
                          <a:effectLst/>
                        </a:rPr>
                        <a:t>đ</a:t>
                      </a:r>
                      <a:r>
                        <a:rPr lang="vi-VN" sz="1200" dirty="0">
                          <a:effectLst/>
                        </a:rPr>
                        <a:t>ỡ t</a:t>
                      </a:r>
                      <a:r>
                        <a:rPr lang="vi-VN" sz="1200" spc="10" dirty="0">
                          <a:effectLst/>
                        </a:rPr>
                        <a:t>h</a:t>
                      </a:r>
                      <a:r>
                        <a:rPr lang="vi-VN" sz="1200" spc="-10" dirty="0">
                          <a:effectLst/>
                        </a:rPr>
                        <a:t>à</a:t>
                      </a:r>
                      <a:r>
                        <a:rPr lang="vi-VN" sz="1200" spc="-5" dirty="0">
                          <a:effectLst/>
                        </a:rPr>
                        <a:t>n</a:t>
                      </a:r>
                      <a:r>
                        <a:rPr lang="vi-VN" sz="1200" dirty="0">
                          <a:effectLst/>
                        </a:rPr>
                        <a:t>h</a:t>
                      </a:r>
                      <a:r>
                        <a:rPr lang="vi-VN" sz="1200" spc="10" dirty="0">
                          <a:effectLst/>
                        </a:rPr>
                        <a:t> </a:t>
                      </a:r>
                      <a:r>
                        <a:rPr lang="vi-VN" sz="1200" spc="-5" dirty="0">
                          <a:effectLst/>
                        </a:rPr>
                        <a:t>v</a:t>
                      </a:r>
                      <a:r>
                        <a:rPr lang="vi-VN" sz="1200" dirty="0">
                          <a:effectLst/>
                        </a:rPr>
                        <a:t>iên</a:t>
                      </a:r>
                      <a:r>
                        <a:rPr lang="vi-VN" sz="1200" spc="5" dirty="0">
                          <a:effectLst/>
                        </a:rPr>
                        <a:t> </a:t>
                      </a:r>
                      <a:r>
                        <a:rPr lang="vi-VN" sz="1200" spc="-5" dirty="0">
                          <a:effectLst/>
                        </a:rPr>
                        <a:t>k</a:t>
                      </a:r>
                      <a:r>
                        <a:rPr lang="vi-VN" sz="1200" dirty="0">
                          <a:effectLst/>
                        </a:rPr>
                        <a:t>h</a:t>
                      </a:r>
                      <a:r>
                        <a:rPr lang="vi-VN" sz="1200" spc="5" dirty="0">
                          <a:effectLst/>
                        </a:rPr>
                        <a:t>á</a:t>
                      </a:r>
                      <a:r>
                        <a:rPr lang="vi-VN" sz="1200" dirty="0">
                          <a:effectLst/>
                        </a:rPr>
                        <a:t>c</a:t>
                      </a:r>
                      <a:r>
                        <a:rPr lang="vi-VN" sz="1200" spc="5" dirty="0">
                          <a:effectLst/>
                        </a:rPr>
                        <a:t> </a:t>
                      </a:r>
                      <a:r>
                        <a:rPr lang="vi-VN" sz="1200" spc="-5" dirty="0">
                          <a:effectLst/>
                        </a:rPr>
                        <a:t>đ</a:t>
                      </a:r>
                      <a:r>
                        <a:rPr lang="vi-VN" sz="1200" dirty="0">
                          <a:effectLst/>
                        </a:rPr>
                        <a:t>ể</a:t>
                      </a:r>
                      <a:r>
                        <a:rPr lang="vi-VN" sz="1200" spc="5" dirty="0">
                          <a:effectLst/>
                        </a:rPr>
                        <a:t> </a:t>
                      </a:r>
                      <a:r>
                        <a:rPr lang="vi-VN" sz="1200" dirty="0">
                          <a:effectLst/>
                        </a:rPr>
                        <a:t>cùng nh</a:t>
                      </a:r>
                      <a:r>
                        <a:rPr lang="vi-VN" sz="1200" spc="-10" dirty="0">
                          <a:effectLst/>
                        </a:rPr>
                        <a:t>a</a:t>
                      </a:r>
                      <a:r>
                        <a:rPr lang="vi-VN" sz="1200" dirty="0">
                          <a:effectLst/>
                        </a:rPr>
                        <a:t>u hoàn	thành</a:t>
                      </a:r>
                      <a:r>
                        <a:rPr lang="vi-VN" sz="1200" baseline="0" dirty="0">
                          <a:effectLst/>
                        </a:rPr>
                        <a:t> </a:t>
                      </a:r>
                      <a:r>
                        <a:rPr lang="vi-VN" sz="1200" dirty="0">
                          <a:effectLst/>
                        </a:rPr>
                        <a:t>nh</a:t>
                      </a:r>
                      <a:r>
                        <a:rPr lang="vi-VN" sz="1200" spc="5" dirty="0">
                          <a:effectLst/>
                        </a:rPr>
                        <a:t>i</a:t>
                      </a:r>
                      <a:r>
                        <a:rPr lang="vi-VN" sz="1200" dirty="0">
                          <a:effectLst/>
                        </a:rPr>
                        <a:t>ệm </a:t>
                      </a:r>
                      <a:r>
                        <a:rPr lang="vi-VN" sz="1200" spc="5" dirty="0">
                          <a:effectLst/>
                        </a:rPr>
                        <a:t>v</a:t>
                      </a:r>
                      <a:r>
                        <a:rPr lang="vi-VN" sz="1200" dirty="0">
                          <a:effectLst/>
                        </a:rPr>
                        <a:t>ụ  tr</a:t>
                      </a:r>
                      <a:r>
                        <a:rPr lang="vi-VN" sz="1200" spc="-10" dirty="0">
                          <a:effectLst/>
                        </a:rPr>
                        <a:t>o</a:t>
                      </a:r>
                      <a:r>
                        <a:rPr lang="vi-VN" sz="1200" spc="-5" dirty="0">
                          <a:effectLst/>
                        </a:rPr>
                        <a:t>n</a:t>
                      </a:r>
                      <a:r>
                        <a:rPr lang="vi-VN" sz="1200" dirty="0">
                          <a:effectLst/>
                        </a:rPr>
                        <a:t>g nhóm t</a:t>
                      </a:r>
                      <a:r>
                        <a:rPr lang="vi-VN" sz="1200" spc="10" dirty="0">
                          <a:effectLst/>
                        </a:rPr>
                        <a:t>h</a:t>
                      </a:r>
                      <a:r>
                        <a:rPr lang="vi-VN" sz="1200" spc="-10" dirty="0">
                          <a:effectLst/>
                        </a:rPr>
                        <a:t>e</a:t>
                      </a:r>
                      <a:r>
                        <a:rPr lang="vi-VN" sz="1200" dirty="0">
                          <a:effectLst/>
                        </a:rPr>
                        <a:t>o </a:t>
                      </a:r>
                      <a:r>
                        <a:rPr lang="vi-VN" sz="1200" spc="5" dirty="0">
                          <a:effectLst/>
                        </a:rPr>
                        <a:t>s</a:t>
                      </a:r>
                      <a:r>
                        <a:rPr lang="vi-VN" sz="1200" dirty="0">
                          <a:effectLst/>
                        </a:rPr>
                        <a:t>ự phân </a:t>
                      </a:r>
                      <a:r>
                        <a:rPr lang="vi-VN" sz="1200" spc="-10" dirty="0">
                          <a:effectLst/>
                        </a:rPr>
                        <a:t>c</a:t>
                      </a:r>
                      <a:r>
                        <a:rPr lang="vi-VN" sz="1200" spc="-5" dirty="0">
                          <a:effectLst/>
                        </a:rPr>
                        <a:t>ô</a:t>
                      </a:r>
                      <a:r>
                        <a:rPr lang="vi-VN" sz="1200" dirty="0">
                          <a:effectLst/>
                        </a:rPr>
                        <a:t>ng, hướ</a:t>
                      </a:r>
                      <a:r>
                        <a:rPr lang="vi-VN" sz="1200" spc="-5" dirty="0">
                          <a:effectLst/>
                        </a:rPr>
                        <a:t>n</a:t>
                      </a:r>
                      <a:r>
                        <a:rPr lang="vi-VN" sz="1200" dirty="0">
                          <a:effectLst/>
                        </a:rPr>
                        <a:t>g</a:t>
                      </a:r>
                      <a:r>
                        <a:rPr lang="vi-VN" sz="1200" spc="-10" dirty="0">
                          <a:effectLst/>
                        </a:rPr>
                        <a:t> </a:t>
                      </a:r>
                      <a:r>
                        <a:rPr lang="vi-VN" sz="1200" spc="5" dirty="0">
                          <a:effectLst/>
                        </a:rPr>
                        <a:t>d</a:t>
                      </a:r>
                      <a:r>
                        <a:rPr lang="vi-VN" sz="1200" dirty="0">
                          <a:effectLst/>
                        </a:rPr>
                        <a:t>ẫn.</a:t>
                      </a:r>
                      <a:endParaRPr lang="vi-VN" sz="1050" dirty="0">
                        <a:effectLst/>
                      </a:endParaRPr>
                    </a:p>
                    <a:p>
                      <a:pPr>
                        <a:lnSpc>
                          <a:spcPct val="114000"/>
                        </a:lnSpc>
                        <a:spcBef>
                          <a:spcPts val="305"/>
                        </a:spcBef>
                        <a:spcAft>
                          <a:spcPts val="0"/>
                        </a:spcAft>
                      </a:pPr>
                      <a:r>
                        <a:rPr lang="vi-VN" sz="1200" dirty="0">
                          <a:effectLst/>
                        </a:rPr>
                        <a:t>–</a:t>
                      </a:r>
                      <a:r>
                        <a:rPr lang="vi-VN" sz="1200" spc="30" dirty="0">
                          <a:effectLst/>
                        </a:rPr>
                        <a:t> </a:t>
                      </a:r>
                      <a:r>
                        <a:rPr lang="vi-VN" sz="1200" dirty="0">
                          <a:effectLst/>
                        </a:rPr>
                        <a:t>Tham g</a:t>
                      </a:r>
                      <a:r>
                        <a:rPr lang="vi-VN" sz="1200" spc="10" dirty="0">
                          <a:effectLst/>
                        </a:rPr>
                        <a:t>i</a:t>
                      </a:r>
                      <a:r>
                        <a:rPr lang="vi-VN" sz="1200" dirty="0">
                          <a:effectLst/>
                        </a:rPr>
                        <a:t>a</a:t>
                      </a:r>
                      <a:r>
                        <a:rPr lang="vi-VN" sz="1200" spc="25" dirty="0">
                          <a:effectLst/>
                        </a:rPr>
                        <a:t> </a:t>
                      </a:r>
                      <a:r>
                        <a:rPr lang="vi-VN" sz="1200" dirty="0">
                          <a:effectLst/>
                        </a:rPr>
                        <a:t>các</a:t>
                      </a:r>
                      <a:r>
                        <a:rPr lang="vi-VN" sz="1200" spc="25" dirty="0">
                          <a:effectLst/>
                        </a:rPr>
                        <a:t> </a:t>
                      </a:r>
                      <a:r>
                        <a:rPr lang="vi-VN" sz="1200" dirty="0">
                          <a:effectLst/>
                        </a:rPr>
                        <a:t>h</a:t>
                      </a:r>
                      <a:r>
                        <a:rPr lang="vi-VN" sz="1200" spc="10" dirty="0">
                          <a:effectLst/>
                        </a:rPr>
                        <a:t>o</a:t>
                      </a:r>
                      <a:r>
                        <a:rPr lang="vi-VN" sz="1200" spc="-10" dirty="0">
                          <a:effectLst/>
                        </a:rPr>
                        <a:t>ạ</a:t>
                      </a:r>
                      <a:r>
                        <a:rPr lang="vi-VN" sz="1200" dirty="0">
                          <a:effectLst/>
                        </a:rPr>
                        <a:t>t</a:t>
                      </a:r>
                      <a:r>
                        <a:rPr lang="vi-VN" sz="1200" spc="20" dirty="0">
                          <a:effectLst/>
                        </a:rPr>
                        <a:t> </a:t>
                      </a:r>
                      <a:r>
                        <a:rPr lang="vi-VN" sz="1200" spc="5" dirty="0">
                          <a:effectLst/>
                        </a:rPr>
                        <a:t>đ</a:t>
                      </a:r>
                      <a:r>
                        <a:rPr lang="vi-VN" sz="1200" spc="-5" dirty="0">
                          <a:effectLst/>
                        </a:rPr>
                        <a:t>ộ</a:t>
                      </a:r>
                      <a:r>
                        <a:rPr lang="vi-VN" sz="1200" dirty="0">
                          <a:effectLst/>
                        </a:rPr>
                        <a:t>ng</a:t>
                      </a:r>
                      <a:r>
                        <a:rPr lang="vi-VN" sz="1200" spc="35" dirty="0">
                          <a:effectLst/>
                        </a:rPr>
                        <a:t> </a:t>
                      </a:r>
                      <a:r>
                        <a:rPr lang="vi-VN" sz="1200" spc="-5" dirty="0">
                          <a:effectLst/>
                        </a:rPr>
                        <a:t>ph</a:t>
                      </a:r>
                      <a:r>
                        <a:rPr lang="vi-VN" sz="1200" dirty="0">
                          <a:effectLst/>
                        </a:rPr>
                        <a:t>ù </a:t>
                      </a:r>
                      <a:r>
                        <a:rPr lang="vi-VN" sz="1200" spc="5" dirty="0">
                          <a:effectLst/>
                        </a:rPr>
                        <a:t>h</a:t>
                      </a:r>
                      <a:r>
                        <a:rPr lang="vi-VN" sz="1200" spc="-10" dirty="0">
                          <a:effectLst/>
                        </a:rPr>
                        <a:t>ợ</a:t>
                      </a:r>
                      <a:r>
                        <a:rPr lang="vi-VN" sz="1200" dirty="0">
                          <a:effectLst/>
                        </a:rPr>
                        <a:t>p</a:t>
                      </a:r>
                      <a:r>
                        <a:rPr lang="vi-VN" sz="1200" spc="15" dirty="0">
                          <a:effectLst/>
                        </a:rPr>
                        <a:t> </a:t>
                      </a:r>
                      <a:r>
                        <a:rPr lang="vi-VN" sz="1200" spc="5" dirty="0">
                          <a:effectLst/>
                        </a:rPr>
                        <a:t>v</a:t>
                      </a:r>
                      <a:r>
                        <a:rPr lang="vi-VN" sz="1200" spc="-10" dirty="0">
                          <a:effectLst/>
                        </a:rPr>
                        <a:t>ớ</a:t>
                      </a:r>
                      <a:r>
                        <a:rPr lang="vi-VN" sz="1200" dirty="0">
                          <a:effectLst/>
                        </a:rPr>
                        <a:t>i</a:t>
                      </a:r>
                      <a:r>
                        <a:rPr lang="vi-VN" sz="1200" spc="15" dirty="0">
                          <a:effectLst/>
                        </a:rPr>
                        <a:t> </a:t>
                      </a:r>
                      <a:r>
                        <a:rPr lang="vi-VN" sz="1200" spc="5" dirty="0">
                          <a:effectLst/>
                        </a:rPr>
                        <a:t>l</a:t>
                      </a:r>
                      <a:r>
                        <a:rPr lang="vi-VN" sz="1200" spc="-5" dirty="0">
                          <a:effectLst/>
                        </a:rPr>
                        <a:t>ứ</a:t>
                      </a:r>
                      <a:r>
                        <a:rPr lang="vi-VN" sz="1200" dirty="0">
                          <a:effectLst/>
                        </a:rPr>
                        <a:t>a tu</a:t>
                      </a:r>
                      <a:r>
                        <a:rPr lang="vi-VN" sz="1200" spc="5" dirty="0">
                          <a:effectLst/>
                        </a:rPr>
                        <a:t>ổ</a:t>
                      </a:r>
                      <a:r>
                        <a:rPr lang="vi-VN" sz="1200" dirty="0">
                          <a:effectLst/>
                        </a:rPr>
                        <a:t>i</a:t>
                      </a:r>
                      <a:r>
                        <a:rPr lang="vi-VN" sz="1200" spc="5" dirty="0">
                          <a:effectLst/>
                        </a:rPr>
                        <a:t> </a:t>
                      </a:r>
                      <a:r>
                        <a:rPr lang="vi-VN" sz="1200" spc="-5" dirty="0">
                          <a:effectLst/>
                        </a:rPr>
                        <a:t>d</a:t>
                      </a:r>
                      <a:r>
                        <a:rPr lang="vi-VN" sz="1200" dirty="0">
                          <a:effectLst/>
                        </a:rPr>
                        <a:t>o</a:t>
                      </a:r>
                      <a:r>
                        <a:rPr lang="vi-VN" sz="1200" spc="15" dirty="0">
                          <a:effectLst/>
                        </a:rPr>
                        <a:t> </a:t>
                      </a:r>
                      <a:r>
                        <a:rPr lang="vi-VN" sz="1200" spc="-5" dirty="0">
                          <a:effectLst/>
                        </a:rPr>
                        <a:t>n</a:t>
                      </a:r>
                      <a:r>
                        <a:rPr lang="vi-VN" sz="1200" dirty="0">
                          <a:effectLst/>
                        </a:rPr>
                        <a:t>hà</a:t>
                      </a:r>
                      <a:r>
                        <a:rPr lang="vi-VN" sz="1200" spc="15" dirty="0">
                          <a:effectLst/>
                        </a:rPr>
                        <a:t> </a:t>
                      </a:r>
                      <a:r>
                        <a:rPr lang="vi-VN" sz="1200" dirty="0">
                          <a:effectLst/>
                        </a:rPr>
                        <a:t>t</a:t>
                      </a:r>
                      <a:r>
                        <a:rPr lang="vi-VN" sz="1200" spc="5" dirty="0">
                          <a:effectLst/>
                        </a:rPr>
                        <a:t>r</a:t>
                      </a:r>
                      <a:r>
                        <a:rPr lang="vi-VN" sz="1200" spc="-5" dirty="0">
                          <a:effectLst/>
                        </a:rPr>
                        <a:t>ư</a:t>
                      </a:r>
                      <a:r>
                        <a:rPr lang="vi-VN" sz="1200" spc="-10" dirty="0">
                          <a:effectLst/>
                        </a:rPr>
                        <a:t>ờ</a:t>
                      </a:r>
                      <a:r>
                        <a:rPr lang="vi-VN" sz="1200" spc="-5" dirty="0">
                          <a:effectLst/>
                        </a:rPr>
                        <a:t>n</a:t>
                      </a:r>
                      <a:r>
                        <a:rPr lang="vi-VN" sz="1200" dirty="0">
                          <a:effectLst/>
                        </a:rPr>
                        <a:t>g, </a:t>
                      </a:r>
                      <a:r>
                        <a:rPr lang="vi-VN" sz="1200" spc="5" dirty="0">
                          <a:effectLst/>
                        </a:rPr>
                        <a:t>đị</a:t>
                      </a:r>
                      <a:r>
                        <a:rPr lang="vi-VN" sz="1200" dirty="0">
                          <a:effectLst/>
                        </a:rPr>
                        <a:t>a</a:t>
                      </a:r>
                      <a:r>
                        <a:rPr lang="vi-VN" sz="1200" spc="-15" dirty="0">
                          <a:effectLst/>
                        </a:rPr>
                        <a:t> </a:t>
                      </a:r>
                      <a:r>
                        <a:rPr lang="vi-VN" sz="1200" spc="-5" dirty="0">
                          <a:effectLst/>
                        </a:rPr>
                        <a:t>p</a:t>
                      </a:r>
                      <a:r>
                        <a:rPr lang="vi-VN" sz="1200" dirty="0">
                          <a:effectLst/>
                        </a:rPr>
                        <a:t>hương </a:t>
                      </a:r>
                      <a:r>
                        <a:rPr lang="vi-VN" sz="1200" spc="-5" dirty="0">
                          <a:effectLst/>
                        </a:rPr>
                        <a:t>t</a:t>
                      </a:r>
                      <a:r>
                        <a:rPr lang="vi-VN" sz="1200" dirty="0">
                          <a:effectLst/>
                        </a:rPr>
                        <a:t>ổ</a:t>
                      </a:r>
                      <a:r>
                        <a:rPr lang="vi-VN" sz="1200" spc="5" dirty="0">
                          <a:effectLst/>
                        </a:rPr>
                        <a:t> </a:t>
                      </a:r>
                      <a:r>
                        <a:rPr lang="vi-VN" sz="1200" spc="-10" dirty="0">
                          <a:effectLst/>
                        </a:rPr>
                        <a:t>c</a:t>
                      </a:r>
                      <a:r>
                        <a:rPr lang="vi-VN" sz="1200" spc="5" dirty="0">
                          <a:effectLst/>
                        </a:rPr>
                        <a:t>h</a:t>
                      </a:r>
                      <a:r>
                        <a:rPr lang="vi-VN" sz="1200" spc="-5" dirty="0">
                          <a:effectLst/>
                        </a:rPr>
                        <a:t>ứ</a:t>
                      </a:r>
                      <a:r>
                        <a:rPr lang="vi-VN" sz="1200" dirty="0">
                          <a:effectLst/>
                        </a:rPr>
                        <a:t>c.</a:t>
                      </a:r>
                      <a:endParaRPr lang="vi-VN" sz="1050" dirty="0">
                        <a:effectLst/>
                        <a:latin typeface="Arial"/>
                        <a:ea typeface="Times New Roman"/>
                        <a:cs typeface="Times New Roman"/>
                      </a:endParaRPr>
                    </a:p>
                  </a:txBody>
                  <a:tcPr marL="49357" marR="49357" marT="0" marB="0"/>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xmlns="" val="2887078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4633" y="130289"/>
            <a:ext cx="2805255" cy="369332"/>
          </a:xfrm>
          <a:prstGeom prst="rect">
            <a:avLst/>
          </a:prstGeom>
        </p:spPr>
        <p:txBody>
          <a:bodyPr wrap="none">
            <a:spAutoFit/>
          </a:bodyPr>
          <a:lstStyle/>
          <a:p>
            <a:r>
              <a:rPr lang="vi-VN" b="1"/>
              <a:t>V. NỘI DUNG GIÁO DỤC</a:t>
            </a:r>
          </a:p>
        </p:txBody>
      </p:sp>
      <p:sp>
        <p:nvSpPr>
          <p:cNvPr id="3" name="Rectangle 2"/>
          <p:cNvSpPr/>
          <p:nvPr/>
        </p:nvSpPr>
        <p:spPr>
          <a:xfrm>
            <a:off x="615059" y="443349"/>
            <a:ext cx="2364750" cy="369332"/>
          </a:xfrm>
          <a:prstGeom prst="rect">
            <a:avLst/>
          </a:prstGeom>
        </p:spPr>
        <p:txBody>
          <a:bodyPr wrap="none">
            <a:spAutoFit/>
          </a:bodyPr>
          <a:lstStyle/>
          <a:p>
            <a:r>
              <a:rPr lang="vi-VN"/>
              <a:t>1. Nội dung khái quát</a:t>
            </a:r>
          </a:p>
        </p:txBody>
      </p:sp>
      <p:sp>
        <p:nvSpPr>
          <p:cNvPr id="4" name="Rectangle 3"/>
          <p:cNvSpPr/>
          <p:nvPr/>
        </p:nvSpPr>
        <p:spPr>
          <a:xfrm>
            <a:off x="677852" y="737315"/>
            <a:ext cx="3672800" cy="369332"/>
          </a:xfrm>
          <a:prstGeom prst="rect">
            <a:avLst/>
          </a:prstGeom>
        </p:spPr>
        <p:txBody>
          <a:bodyPr wrap="none">
            <a:spAutoFit/>
          </a:bodyPr>
          <a:lstStyle/>
          <a:p>
            <a:r>
              <a:rPr lang="vi-VN" dirty="0"/>
              <a:t>a) Nội dung khái quát các cấp học</a:t>
            </a:r>
          </a:p>
        </p:txBody>
      </p:sp>
      <p:sp>
        <p:nvSpPr>
          <p:cNvPr id="7" name="Rectangle 6"/>
          <p:cNvSpPr/>
          <p:nvPr/>
        </p:nvSpPr>
        <p:spPr>
          <a:xfrm>
            <a:off x="251520" y="6093296"/>
            <a:ext cx="8839120" cy="584775"/>
          </a:xfrm>
          <a:prstGeom prst="rect">
            <a:avLst/>
          </a:prstGeom>
        </p:spPr>
        <p:txBody>
          <a:bodyPr wrap="square">
            <a:spAutoFit/>
          </a:bodyPr>
          <a:lstStyle/>
          <a:p>
            <a:r>
              <a:rPr lang="vi-VN" sz="1600"/>
              <a:t>Chú thích: kí hiệu (×) biểu thị nội dung giáo dục chủ yếu; kí hiệu (+) biểu thị nội dung giáo dục lồng ghép. </a:t>
            </a:r>
          </a:p>
        </p:txBody>
      </p:sp>
      <p:graphicFrame>
        <p:nvGraphicFramePr>
          <p:cNvPr id="8" name="Table 7"/>
          <p:cNvGraphicFramePr>
            <a:graphicFrameLocks noGrp="1"/>
          </p:cNvGraphicFramePr>
          <p:nvPr>
            <p:extLst>
              <p:ext uri="{D42A27DB-BD31-4B8C-83A1-F6EECF244321}">
                <p14:modId xmlns:p14="http://schemas.microsoft.com/office/powerpoint/2010/main" xmlns="" val="1463024471"/>
              </p:ext>
            </p:extLst>
          </p:nvPr>
        </p:nvGraphicFramePr>
        <p:xfrm>
          <a:off x="395239" y="1268760"/>
          <a:ext cx="8229600" cy="4614011"/>
        </p:xfrm>
        <a:graphic>
          <a:graphicData uri="http://schemas.openxmlformats.org/drawingml/2006/table">
            <a:tbl>
              <a:tblPr firstRow="1" firstCol="1" bandRow="1"/>
              <a:tblGrid>
                <a:gridCol w="1482679">
                  <a:extLst>
                    <a:ext uri="{9D8B030D-6E8A-4147-A177-3AD203B41FA5}">
                      <a16:colId xmlns="" xmlns:a16="http://schemas.microsoft.com/office/drawing/2014/main" val="20000"/>
                    </a:ext>
                  </a:extLst>
                </a:gridCol>
                <a:gridCol w="2838098">
                  <a:extLst>
                    <a:ext uri="{9D8B030D-6E8A-4147-A177-3AD203B41FA5}">
                      <a16:colId xmlns="" xmlns:a16="http://schemas.microsoft.com/office/drawing/2014/main" val="20001"/>
                    </a:ext>
                  </a:extLst>
                </a:gridCol>
                <a:gridCol w="1368152">
                  <a:extLst>
                    <a:ext uri="{9D8B030D-6E8A-4147-A177-3AD203B41FA5}">
                      <a16:colId xmlns="" xmlns:a16="http://schemas.microsoft.com/office/drawing/2014/main" val="20002"/>
                    </a:ext>
                  </a:extLst>
                </a:gridCol>
                <a:gridCol w="1296144">
                  <a:extLst>
                    <a:ext uri="{9D8B030D-6E8A-4147-A177-3AD203B41FA5}">
                      <a16:colId xmlns="" xmlns:a16="http://schemas.microsoft.com/office/drawing/2014/main" val="20003"/>
                    </a:ext>
                  </a:extLst>
                </a:gridCol>
                <a:gridCol w="1244527">
                  <a:extLst>
                    <a:ext uri="{9D8B030D-6E8A-4147-A177-3AD203B41FA5}">
                      <a16:colId xmlns="" xmlns:a16="http://schemas.microsoft.com/office/drawing/2014/main" val="20004"/>
                    </a:ext>
                  </a:extLst>
                </a:gridCol>
              </a:tblGrid>
              <a:tr h="202298">
                <a:tc gridSpan="2">
                  <a:txBody>
                    <a:bodyPr/>
                    <a:lstStyle/>
                    <a:p>
                      <a:pPr marL="0" algn="ctr">
                        <a:lnSpc>
                          <a:spcPct val="100000"/>
                        </a:lnSpc>
                        <a:spcAft>
                          <a:spcPts val="0"/>
                        </a:spcAft>
                      </a:pPr>
                      <a:r>
                        <a:rPr lang="vi-VN" sz="1200" b="1" spc="-5">
                          <a:effectLst/>
                          <a:latin typeface="Times New Roman"/>
                          <a:ea typeface="Times New Roman"/>
                          <a:cs typeface="Times New Roman"/>
                        </a:rPr>
                        <a:t>N</a:t>
                      </a:r>
                      <a:r>
                        <a:rPr lang="vi-VN" sz="1200" b="1" spc="5">
                          <a:effectLst/>
                          <a:latin typeface="Times New Roman"/>
                          <a:ea typeface="Times New Roman"/>
                          <a:cs typeface="Times New Roman"/>
                        </a:rPr>
                        <a:t>ộ</a:t>
                      </a:r>
                      <a:r>
                        <a:rPr lang="vi-VN" sz="1200" b="1">
                          <a:effectLst/>
                          <a:latin typeface="Times New Roman"/>
                          <a:ea typeface="Times New Roman"/>
                          <a:cs typeface="Times New Roman"/>
                        </a:rPr>
                        <a:t>i du</a:t>
                      </a:r>
                      <a:r>
                        <a:rPr lang="vi-VN" sz="1200" b="1" spc="-15">
                          <a:effectLst/>
                          <a:latin typeface="Times New Roman"/>
                          <a:ea typeface="Times New Roman"/>
                          <a:cs typeface="Times New Roman"/>
                        </a:rPr>
                        <a:t>n</a:t>
                      </a:r>
                      <a:r>
                        <a:rPr lang="vi-VN" sz="1200" b="1">
                          <a:effectLst/>
                          <a:latin typeface="Times New Roman"/>
                          <a:ea typeface="Times New Roman"/>
                          <a:cs typeface="Times New Roman"/>
                        </a:rPr>
                        <a:t>g</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c>
                  <a:txBody>
                    <a:bodyPr/>
                    <a:lstStyle/>
                    <a:p>
                      <a:pPr marL="0" algn="ctr">
                        <a:lnSpc>
                          <a:spcPct val="100000"/>
                        </a:lnSpc>
                        <a:spcAft>
                          <a:spcPts val="0"/>
                        </a:spcAft>
                      </a:pPr>
                      <a:r>
                        <a:rPr lang="vi-VN" sz="1200" b="1" spc="-5" dirty="0">
                          <a:solidFill>
                            <a:srgbClr val="FF0000"/>
                          </a:solidFill>
                          <a:effectLst/>
                          <a:latin typeface="Times New Roman"/>
                          <a:ea typeface="Times New Roman"/>
                          <a:cs typeface="Times New Roman"/>
                        </a:rPr>
                        <a:t>C</a:t>
                      </a:r>
                      <a:r>
                        <a:rPr lang="vi-VN" sz="1200" b="1" spc="5" dirty="0">
                          <a:solidFill>
                            <a:srgbClr val="FF0000"/>
                          </a:solidFill>
                          <a:effectLst/>
                          <a:latin typeface="Times New Roman"/>
                          <a:ea typeface="Times New Roman"/>
                          <a:cs typeface="Times New Roman"/>
                        </a:rPr>
                        <a:t>ấ</a:t>
                      </a:r>
                      <a:r>
                        <a:rPr lang="vi-VN" sz="1200" b="1" dirty="0">
                          <a:solidFill>
                            <a:srgbClr val="FF0000"/>
                          </a:solidFill>
                          <a:effectLst/>
                          <a:latin typeface="Times New Roman"/>
                          <a:ea typeface="Times New Roman"/>
                          <a:cs typeface="Times New Roman"/>
                        </a:rPr>
                        <a:t>p</a:t>
                      </a:r>
                      <a:r>
                        <a:rPr lang="vi-VN" sz="1200" b="1" spc="230" dirty="0">
                          <a:solidFill>
                            <a:srgbClr val="FF0000"/>
                          </a:solidFill>
                          <a:effectLst/>
                          <a:latin typeface="Times New Roman"/>
                          <a:ea typeface="Times New Roman"/>
                          <a:cs typeface="Times New Roman"/>
                        </a:rPr>
                        <a:t> </a:t>
                      </a:r>
                      <a:r>
                        <a:rPr lang="en-US" sz="1200" b="1" spc="-5" dirty="0">
                          <a:solidFill>
                            <a:srgbClr val="FF0000"/>
                          </a:solidFill>
                          <a:effectLst/>
                          <a:latin typeface="Times New Roman"/>
                          <a:ea typeface="Times New Roman"/>
                          <a:cs typeface="Times New Roman"/>
                        </a:rPr>
                        <a:t>T</a:t>
                      </a:r>
                      <a:r>
                        <a:rPr lang="vi-VN" sz="1200" b="1" spc="5" dirty="0">
                          <a:solidFill>
                            <a:srgbClr val="FF0000"/>
                          </a:solidFill>
                          <a:effectLst/>
                          <a:latin typeface="Times New Roman"/>
                          <a:ea typeface="Times New Roman"/>
                          <a:cs typeface="Times New Roman"/>
                        </a:rPr>
                        <a:t>i</a:t>
                      </a:r>
                      <a:r>
                        <a:rPr lang="vi-VN" sz="1200" b="1" dirty="0">
                          <a:solidFill>
                            <a:srgbClr val="FF0000"/>
                          </a:solidFill>
                          <a:effectLst/>
                          <a:latin typeface="Times New Roman"/>
                          <a:ea typeface="Times New Roman"/>
                          <a:cs typeface="Times New Roman"/>
                        </a:rPr>
                        <a:t>ểu</a:t>
                      </a:r>
                      <a:r>
                        <a:rPr lang="vi-VN" sz="1200" b="1" spc="155" dirty="0">
                          <a:solidFill>
                            <a:srgbClr val="FF0000"/>
                          </a:solidFill>
                          <a:effectLst/>
                          <a:latin typeface="Times New Roman"/>
                          <a:ea typeface="Times New Roman"/>
                          <a:cs typeface="Times New Roman"/>
                        </a:rPr>
                        <a:t> </a:t>
                      </a:r>
                      <a:r>
                        <a:rPr lang="vi-VN" sz="1200" b="1" spc="-15" dirty="0">
                          <a:solidFill>
                            <a:srgbClr val="FF0000"/>
                          </a:solidFill>
                          <a:effectLst/>
                          <a:latin typeface="Times New Roman"/>
                          <a:ea typeface="Times New Roman"/>
                          <a:cs typeface="Times New Roman"/>
                        </a:rPr>
                        <a:t>h</a:t>
                      </a:r>
                      <a:r>
                        <a:rPr lang="vi-VN" sz="1200" b="1" spc="5" dirty="0">
                          <a:solidFill>
                            <a:srgbClr val="FF0000"/>
                          </a:solidFill>
                          <a:effectLst/>
                          <a:latin typeface="Times New Roman"/>
                          <a:ea typeface="Times New Roman"/>
                          <a:cs typeface="Times New Roman"/>
                        </a:rPr>
                        <a:t>ọ</a:t>
                      </a:r>
                      <a:r>
                        <a:rPr lang="vi-VN" sz="1200" b="1" dirty="0">
                          <a:solidFill>
                            <a:srgbClr val="FF0000"/>
                          </a:solidFill>
                          <a:effectLst/>
                          <a:latin typeface="Times New Roman"/>
                          <a:ea typeface="Times New Roman"/>
                          <a:cs typeface="Times New Roman"/>
                        </a:rPr>
                        <a:t>c</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b="1" spc="-5" dirty="0">
                          <a:effectLst/>
                          <a:latin typeface="Times New Roman"/>
                          <a:ea typeface="Times New Roman"/>
                          <a:cs typeface="Times New Roman"/>
                        </a:rPr>
                        <a:t>C</a:t>
                      </a:r>
                      <a:r>
                        <a:rPr lang="vi-VN" sz="1200" b="1" spc="5" dirty="0">
                          <a:effectLst/>
                          <a:latin typeface="Times New Roman"/>
                          <a:ea typeface="Times New Roman"/>
                          <a:cs typeface="Times New Roman"/>
                        </a:rPr>
                        <a:t>ấ</a:t>
                      </a:r>
                      <a:r>
                        <a:rPr lang="vi-VN" sz="1200" b="1" dirty="0">
                          <a:effectLst/>
                          <a:latin typeface="Times New Roman"/>
                          <a:ea typeface="Times New Roman"/>
                          <a:cs typeface="Times New Roman"/>
                        </a:rPr>
                        <a:t>p</a:t>
                      </a:r>
                      <a:r>
                        <a:rPr lang="vi-VN" sz="1200" b="1" spc="230" dirty="0">
                          <a:effectLst/>
                          <a:latin typeface="Times New Roman"/>
                          <a:ea typeface="Times New Roman"/>
                          <a:cs typeface="Times New Roman"/>
                        </a:rPr>
                        <a:t> </a:t>
                      </a:r>
                      <a:r>
                        <a:rPr lang="en-US" sz="1200" b="1" spc="-5" dirty="0">
                          <a:effectLst/>
                          <a:latin typeface="Times New Roman"/>
                          <a:ea typeface="Times New Roman"/>
                          <a:cs typeface="Times New Roman"/>
                        </a:rPr>
                        <a:t>T</a:t>
                      </a:r>
                      <a:r>
                        <a:rPr lang="vi-VN" sz="1200" b="1" dirty="0">
                          <a:effectLst/>
                          <a:latin typeface="Times New Roman"/>
                          <a:ea typeface="Times New Roman"/>
                          <a:cs typeface="Times New Roman"/>
                        </a:rPr>
                        <a:t>ru</a:t>
                      </a:r>
                      <a:r>
                        <a:rPr lang="vi-VN" sz="1200" b="1" spc="-15" dirty="0">
                          <a:effectLst/>
                          <a:latin typeface="Times New Roman"/>
                          <a:ea typeface="Times New Roman"/>
                          <a:cs typeface="Times New Roman"/>
                        </a:rPr>
                        <a:t>n</a:t>
                      </a:r>
                      <a:r>
                        <a:rPr lang="vi-VN" sz="1200" b="1" dirty="0">
                          <a:effectLst/>
                          <a:latin typeface="Times New Roman"/>
                          <a:ea typeface="Times New Roman"/>
                          <a:cs typeface="Times New Roman"/>
                        </a:rPr>
                        <a:t>g </a:t>
                      </a:r>
                      <a:r>
                        <a:rPr lang="vi-VN" sz="1200" b="1" spc="45" dirty="0">
                          <a:effectLst/>
                          <a:latin typeface="Times New Roman"/>
                          <a:ea typeface="Times New Roman"/>
                          <a:cs typeface="Times New Roman"/>
                        </a:rPr>
                        <a:t> </a:t>
                      </a:r>
                      <a:r>
                        <a:rPr lang="vi-VN" sz="1200" b="1" dirty="0">
                          <a:effectLst/>
                          <a:latin typeface="Times New Roman"/>
                          <a:ea typeface="Times New Roman"/>
                          <a:cs typeface="Times New Roman"/>
                        </a:rPr>
                        <a:t>h</a:t>
                      </a:r>
                      <a:r>
                        <a:rPr lang="vi-VN" sz="1200" b="1" spc="5" dirty="0">
                          <a:effectLst/>
                          <a:latin typeface="Times New Roman"/>
                          <a:ea typeface="Times New Roman"/>
                          <a:cs typeface="Times New Roman"/>
                        </a:rPr>
                        <a:t>ọ</a:t>
                      </a:r>
                      <a:r>
                        <a:rPr lang="vi-VN" sz="1200" b="1" dirty="0">
                          <a:effectLst/>
                          <a:latin typeface="Times New Roman"/>
                          <a:ea typeface="Times New Roman"/>
                          <a:cs typeface="Times New Roman"/>
                        </a:rPr>
                        <a:t>c</a:t>
                      </a:r>
                      <a:r>
                        <a:rPr lang="vi-VN" sz="1200" b="1" spc="75" dirty="0">
                          <a:effectLst/>
                          <a:latin typeface="Times New Roman"/>
                          <a:ea typeface="Times New Roman"/>
                          <a:cs typeface="Times New Roman"/>
                        </a:rPr>
                        <a:t> </a:t>
                      </a:r>
                      <a:r>
                        <a:rPr lang="vi-VN" sz="1200" b="1" spc="-15" dirty="0">
                          <a:effectLst/>
                          <a:latin typeface="Times New Roman"/>
                          <a:ea typeface="Times New Roman"/>
                          <a:cs typeface="Times New Roman"/>
                        </a:rPr>
                        <a:t>c</a:t>
                      </a:r>
                      <a:r>
                        <a:rPr lang="vi-VN" sz="1200" b="1" dirty="0">
                          <a:effectLst/>
                          <a:latin typeface="Times New Roman"/>
                          <a:ea typeface="Times New Roman"/>
                          <a:cs typeface="Times New Roman"/>
                        </a:rPr>
                        <a:t>ơ</a:t>
                      </a:r>
                      <a:r>
                        <a:rPr lang="vi-VN" sz="1200" b="1" spc="35" dirty="0">
                          <a:effectLst/>
                          <a:latin typeface="Times New Roman"/>
                          <a:ea typeface="Times New Roman"/>
                          <a:cs typeface="Times New Roman"/>
                        </a:rPr>
                        <a:t> </a:t>
                      </a:r>
                      <a:r>
                        <a:rPr lang="vi-VN" sz="1200" b="1" spc="-5" dirty="0">
                          <a:effectLst/>
                          <a:latin typeface="Times New Roman"/>
                          <a:ea typeface="Times New Roman"/>
                          <a:cs typeface="Times New Roman"/>
                        </a:rPr>
                        <a:t>s</a:t>
                      </a:r>
                      <a:r>
                        <a:rPr lang="vi-VN" sz="1200" b="1" dirty="0">
                          <a:effectLst/>
                          <a:latin typeface="Times New Roman"/>
                          <a:ea typeface="Times New Roman"/>
                          <a:cs typeface="Times New Roman"/>
                        </a:rPr>
                        <a:t>ở</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b="1" spc="-5" dirty="0">
                          <a:effectLst/>
                          <a:latin typeface="Times New Roman"/>
                          <a:ea typeface="Times New Roman"/>
                          <a:cs typeface="Times New Roman"/>
                        </a:rPr>
                        <a:t>C</a:t>
                      </a:r>
                      <a:r>
                        <a:rPr lang="vi-VN" sz="1200" b="1" spc="5" dirty="0">
                          <a:effectLst/>
                          <a:latin typeface="Times New Roman"/>
                          <a:ea typeface="Times New Roman"/>
                          <a:cs typeface="Times New Roman"/>
                        </a:rPr>
                        <a:t>ấ</a:t>
                      </a:r>
                      <a:r>
                        <a:rPr lang="vi-VN" sz="1200" b="1" dirty="0">
                          <a:effectLst/>
                          <a:latin typeface="Times New Roman"/>
                          <a:ea typeface="Times New Roman"/>
                          <a:cs typeface="Times New Roman"/>
                        </a:rPr>
                        <a:t>p</a:t>
                      </a:r>
                      <a:r>
                        <a:rPr lang="vi-VN" sz="1200" b="1" spc="230" dirty="0">
                          <a:effectLst/>
                          <a:latin typeface="Times New Roman"/>
                          <a:ea typeface="Times New Roman"/>
                          <a:cs typeface="Times New Roman"/>
                        </a:rPr>
                        <a:t> </a:t>
                      </a:r>
                      <a:r>
                        <a:rPr lang="en-US" sz="1200" b="1" spc="-5" dirty="0">
                          <a:effectLst/>
                          <a:latin typeface="Times New Roman"/>
                          <a:ea typeface="Times New Roman"/>
                          <a:cs typeface="Times New Roman"/>
                        </a:rPr>
                        <a:t>T</a:t>
                      </a:r>
                      <a:r>
                        <a:rPr lang="vi-VN" sz="1200" b="1" dirty="0">
                          <a:effectLst/>
                          <a:latin typeface="Times New Roman"/>
                          <a:ea typeface="Times New Roman"/>
                          <a:cs typeface="Times New Roman"/>
                        </a:rPr>
                        <a:t>ru</a:t>
                      </a:r>
                      <a:r>
                        <a:rPr lang="vi-VN" sz="1200" b="1" spc="-15" dirty="0">
                          <a:effectLst/>
                          <a:latin typeface="Times New Roman"/>
                          <a:ea typeface="Times New Roman"/>
                          <a:cs typeface="Times New Roman"/>
                        </a:rPr>
                        <a:t>n</a:t>
                      </a:r>
                      <a:r>
                        <a:rPr lang="vi-VN" sz="1200" b="1" dirty="0">
                          <a:effectLst/>
                          <a:latin typeface="Times New Roman"/>
                          <a:ea typeface="Times New Roman"/>
                          <a:cs typeface="Times New Roman"/>
                        </a:rPr>
                        <a:t>g </a:t>
                      </a:r>
                      <a:r>
                        <a:rPr lang="vi-VN" sz="1200" b="1" spc="45" dirty="0">
                          <a:effectLst/>
                          <a:latin typeface="Times New Roman"/>
                          <a:ea typeface="Times New Roman"/>
                          <a:cs typeface="Times New Roman"/>
                        </a:rPr>
                        <a:t> </a:t>
                      </a:r>
                      <a:r>
                        <a:rPr lang="vi-VN" sz="1200" b="1" dirty="0">
                          <a:effectLst/>
                          <a:latin typeface="Times New Roman"/>
                          <a:ea typeface="Times New Roman"/>
                          <a:cs typeface="Times New Roman"/>
                        </a:rPr>
                        <a:t>h</a:t>
                      </a:r>
                      <a:r>
                        <a:rPr lang="vi-VN" sz="1200" b="1" spc="5" dirty="0">
                          <a:effectLst/>
                          <a:latin typeface="Times New Roman"/>
                          <a:ea typeface="Times New Roman"/>
                          <a:cs typeface="Times New Roman"/>
                        </a:rPr>
                        <a:t>ọ</a:t>
                      </a:r>
                      <a:r>
                        <a:rPr lang="vi-VN" sz="1200" b="1" dirty="0">
                          <a:effectLst/>
                          <a:latin typeface="Times New Roman"/>
                          <a:ea typeface="Times New Roman"/>
                          <a:cs typeface="Times New Roman"/>
                        </a:rPr>
                        <a:t>c</a:t>
                      </a:r>
                      <a:r>
                        <a:rPr lang="vi-VN" sz="1200" b="1" spc="75" dirty="0">
                          <a:effectLst/>
                          <a:latin typeface="Times New Roman"/>
                          <a:ea typeface="Times New Roman"/>
                          <a:cs typeface="Times New Roman"/>
                        </a:rPr>
                        <a:t> </a:t>
                      </a:r>
                      <a:r>
                        <a:rPr lang="vi-VN" sz="1200" b="1" dirty="0">
                          <a:effectLst/>
                          <a:latin typeface="Times New Roman"/>
                          <a:ea typeface="Times New Roman"/>
                          <a:cs typeface="Times New Roman"/>
                        </a:rPr>
                        <a:t>p</a:t>
                      </a:r>
                      <a:r>
                        <a:rPr lang="vi-VN" sz="1200" b="1" spc="-15" dirty="0">
                          <a:effectLst/>
                          <a:latin typeface="Times New Roman"/>
                          <a:ea typeface="Times New Roman"/>
                          <a:cs typeface="Times New Roman"/>
                        </a:rPr>
                        <a:t>h</a:t>
                      </a:r>
                      <a:r>
                        <a:rPr lang="vi-VN" sz="1200" b="1" dirty="0">
                          <a:effectLst/>
                          <a:latin typeface="Times New Roman"/>
                          <a:ea typeface="Times New Roman"/>
                          <a:cs typeface="Times New Roman"/>
                        </a:rPr>
                        <a:t>ổ</a:t>
                      </a:r>
                      <a:r>
                        <a:rPr lang="vi-VN" sz="1200" b="1" spc="160" dirty="0">
                          <a:effectLst/>
                          <a:latin typeface="Times New Roman"/>
                          <a:ea typeface="Times New Roman"/>
                          <a:cs typeface="Times New Roman"/>
                        </a:rPr>
                        <a:t> </a:t>
                      </a:r>
                      <a:r>
                        <a:rPr lang="vi-VN" sz="1200" b="1" spc="-10" dirty="0">
                          <a:effectLst/>
                          <a:latin typeface="Times New Roman"/>
                          <a:ea typeface="Times New Roman"/>
                          <a:cs typeface="Times New Roman"/>
                        </a:rPr>
                        <a:t>t</a:t>
                      </a:r>
                      <a:r>
                        <a:rPr lang="vi-VN" sz="1200" b="1" dirty="0">
                          <a:effectLst/>
                          <a:latin typeface="Times New Roman"/>
                          <a:ea typeface="Times New Roman"/>
                          <a:cs typeface="Times New Roman"/>
                        </a:rPr>
                        <a:t>hô</a:t>
                      </a:r>
                      <a:r>
                        <a:rPr lang="vi-VN" sz="1200" b="1" spc="-5" dirty="0">
                          <a:effectLst/>
                          <a:latin typeface="Times New Roman"/>
                          <a:ea typeface="Times New Roman"/>
                          <a:cs typeface="Times New Roman"/>
                        </a:rPr>
                        <a:t>n</a:t>
                      </a:r>
                      <a:r>
                        <a:rPr lang="vi-VN" sz="1200" b="1" dirty="0">
                          <a:effectLst/>
                          <a:latin typeface="Times New Roman"/>
                          <a:ea typeface="Times New Roman"/>
                          <a:cs typeface="Times New Roman"/>
                        </a:rPr>
                        <a:t>g</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02298">
                <a:tc rowSpan="5">
                  <a:txBody>
                    <a:bodyPr/>
                    <a:lstStyle/>
                    <a:p>
                      <a:pPr marL="0" algn="ctr">
                        <a:lnSpc>
                          <a:spcPct val="100000"/>
                        </a:lnSpc>
                        <a:spcAft>
                          <a:spcPts val="0"/>
                        </a:spcAft>
                      </a:pPr>
                      <a:r>
                        <a:rPr lang="vi-VN" sz="1200">
                          <a:effectLst/>
                          <a:latin typeface="Times New Roman"/>
                          <a:ea typeface="Times New Roman"/>
                          <a:cs typeface="Times New Roman"/>
                        </a:rPr>
                        <a:t>Giáo</a:t>
                      </a:r>
                      <a:r>
                        <a:rPr lang="vi-VN" sz="1200" spc="-5">
                          <a:effectLst/>
                          <a:latin typeface="Times New Roman"/>
                          <a:ea typeface="Times New Roman"/>
                          <a:cs typeface="Times New Roman"/>
                        </a:rPr>
                        <a:t> </a:t>
                      </a:r>
                      <a:r>
                        <a:rPr lang="vi-VN" sz="1200" spc="5">
                          <a:effectLst/>
                          <a:latin typeface="Times New Roman"/>
                          <a:ea typeface="Times New Roman"/>
                          <a:cs typeface="Times New Roman"/>
                        </a:rPr>
                        <a:t>d</a:t>
                      </a:r>
                      <a:r>
                        <a:rPr lang="vi-VN" sz="1200" spc="-5">
                          <a:effectLst/>
                          <a:latin typeface="Times New Roman"/>
                          <a:ea typeface="Times New Roman"/>
                          <a:cs typeface="Times New Roman"/>
                        </a:rPr>
                        <a:t>ụ</a:t>
                      </a:r>
                      <a:r>
                        <a:rPr lang="vi-VN" sz="1200">
                          <a:effectLst/>
                          <a:latin typeface="Times New Roman"/>
                          <a:ea typeface="Times New Roman"/>
                          <a:cs typeface="Times New Roman"/>
                        </a:rPr>
                        <a:t>c </a:t>
                      </a:r>
                      <a:r>
                        <a:rPr lang="vi-VN" sz="1200" spc="5">
                          <a:effectLst/>
                          <a:latin typeface="Times New Roman"/>
                          <a:ea typeface="Times New Roman"/>
                          <a:cs typeface="Times New Roman"/>
                        </a:rPr>
                        <a:t>đ</a:t>
                      </a:r>
                      <a:r>
                        <a:rPr lang="vi-VN" sz="1200" spc="-10">
                          <a:effectLst/>
                          <a:latin typeface="Times New Roman"/>
                          <a:ea typeface="Times New Roman"/>
                          <a:cs typeface="Times New Roman"/>
                        </a:rPr>
                        <a:t>ạ</a:t>
                      </a:r>
                      <a:r>
                        <a:rPr lang="vi-VN" sz="1200">
                          <a:effectLst/>
                          <a:latin typeface="Times New Roman"/>
                          <a:ea typeface="Times New Roman"/>
                          <a:cs typeface="Times New Roman"/>
                        </a:rPr>
                        <a:t>o</a:t>
                      </a:r>
                      <a:r>
                        <a:rPr lang="vi-VN" sz="1200" spc="5">
                          <a:effectLst/>
                          <a:latin typeface="Times New Roman"/>
                          <a:ea typeface="Times New Roman"/>
                          <a:cs typeface="Times New Roman"/>
                        </a:rPr>
                        <a:t> đ</a:t>
                      </a:r>
                      <a:r>
                        <a:rPr lang="vi-VN" sz="1200" spc="-5">
                          <a:effectLst/>
                          <a:latin typeface="Times New Roman"/>
                          <a:ea typeface="Times New Roman"/>
                          <a:cs typeface="Times New Roman"/>
                        </a:rPr>
                        <a:t>ứ</a:t>
                      </a:r>
                      <a:r>
                        <a:rPr lang="vi-VN" sz="1200">
                          <a:effectLst/>
                          <a:latin typeface="Times New Roman"/>
                          <a:ea typeface="Times New Roman"/>
                          <a:cs typeface="Times New Roman"/>
                        </a:rPr>
                        <a:t>c</a:t>
                      </a:r>
                      <a:endParaRPr lang="vi-VN" sz="900">
                        <a:effectLst/>
                        <a:latin typeface="Arial"/>
                        <a:ea typeface="Times New Roman"/>
                        <a:cs typeface="Times New Roman"/>
                      </a:endParaRPr>
                    </a:p>
                    <a:p>
                      <a:pPr marL="0" algn="ctr">
                        <a:lnSpc>
                          <a:spcPct val="100000"/>
                        </a:lnSpc>
                        <a:spcAft>
                          <a:spcPts val="0"/>
                        </a:spcAft>
                      </a:pPr>
                      <a:r>
                        <a:rPr lang="en-US"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Yêu nước</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02298">
                <a:tc vMerge="1">
                  <a:txBody>
                    <a:bodyPr/>
                    <a:lstStyle/>
                    <a:p>
                      <a:endParaRPr lang="vi-VN"/>
                    </a:p>
                  </a:txBody>
                  <a:tcPr/>
                </a:tc>
                <a:tc>
                  <a:txBody>
                    <a:bodyPr/>
                    <a:lstStyle/>
                    <a:p>
                      <a:pPr marL="0">
                        <a:lnSpc>
                          <a:spcPct val="100000"/>
                        </a:lnSpc>
                        <a:spcAft>
                          <a:spcPts val="0"/>
                        </a:spcAft>
                      </a:pPr>
                      <a:r>
                        <a:rPr lang="vi-VN" sz="1200">
                          <a:solidFill>
                            <a:srgbClr val="FF0000"/>
                          </a:solidFill>
                          <a:effectLst/>
                          <a:latin typeface="Times New Roman"/>
                          <a:ea typeface="Times New Roman"/>
                          <a:cs typeface="Times New Roman"/>
                        </a:rPr>
                        <a:t>Nhân</a:t>
                      </a:r>
                      <a:r>
                        <a:rPr lang="vi-VN" sz="1200" spc="10">
                          <a:solidFill>
                            <a:srgbClr val="FF0000"/>
                          </a:solidFill>
                          <a:effectLst/>
                          <a:latin typeface="Times New Roman"/>
                          <a:ea typeface="Times New Roman"/>
                          <a:cs typeface="Times New Roman"/>
                        </a:rPr>
                        <a:t> </a:t>
                      </a:r>
                      <a:r>
                        <a:rPr lang="vi-VN" sz="1200" spc="-15">
                          <a:solidFill>
                            <a:srgbClr val="FF0000"/>
                          </a:solidFill>
                          <a:effectLst/>
                          <a:latin typeface="Times New Roman"/>
                          <a:ea typeface="Times New Roman"/>
                          <a:cs typeface="Times New Roman"/>
                        </a:rPr>
                        <a:t>á</a:t>
                      </a:r>
                      <a:r>
                        <a:rPr lang="vi-VN" sz="1200">
                          <a:solidFill>
                            <a:srgbClr val="FF0000"/>
                          </a:solidFill>
                          <a:effectLst/>
                          <a:latin typeface="Times New Roman"/>
                          <a:ea typeface="Times New Roman"/>
                          <a:cs typeface="Times New Roman"/>
                        </a:rPr>
                        <a:t>i</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202298">
                <a:tc vMerge="1">
                  <a:txBody>
                    <a:bodyPr/>
                    <a:lstStyle/>
                    <a:p>
                      <a:endParaRPr lang="vi-VN"/>
                    </a:p>
                  </a:txBody>
                  <a:tcPr/>
                </a:tc>
                <a:tc>
                  <a:txBody>
                    <a:bodyPr/>
                    <a:lstStyle/>
                    <a:p>
                      <a:pPr marL="0">
                        <a:lnSpc>
                          <a:spcPct val="100000"/>
                        </a:lnSpc>
                        <a:spcAft>
                          <a:spcPts val="0"/>
                        </a:spcAft>
                      </a:pPr>
                      <a:r>
                        <a:rPr lang="vi-VN" sz="1200">
                          <a:solidFill>
                            <a:srgbClr val="FF0000"/>
                          </a:solidFill>
                          <a:effectLst/>
                          <a:latin typeface="Times New Roman"/>
                          <a:ea typeface="Times New Roman"/>
                          <a:cs typeface="Times New Roman"/>
                        </a:rPr>
                        <a:t>Ch</a:t>
                      </a:r>
                      <a:r>
                        <a:rPr lang="vi-VN" sz="1200" spc="5">
                          <a:solidFill>
                            <a:srgbClr val="FF0000"/>
                          </a:solidFill>
                          <a:effectLst/>
                          <a:latin typeface="Times New Roman"/>
                          <a:ea typeface="Times New Roman"/>
                          <a:cs typeface="Times New Roman"/>
                        </a:rPr>
                        <a:t>ă</a:t>
                      </a:r>
                      <a:r>
                        <a:rPr lang="vi-VN" sz="1200">
                          <a:solidFill>
                            <a:srgbClr val="FF0000"/>
                          </a:solidFill>
                          <a:effectLst/>
                          <a:latin typeface="Times New Roman"/>
                          <a:ea typeface="Times New Roman"/>
                          <a:cs typeface="Times New Roman"/>
                        </a:rPr>
                        <a:t>m</a:t>
                      </a:r>
                      <a:r>
                        <a:rPr lang="vi-VN" sz="1200" spc="-25">
                          <a:solidFill>
                            <a:srgbClr val="FF0000"/>
                          </a:solidFill>
                          <a:effectLst/>
                          <a:latin typeface="Times New Roman"/>
                          <a:ea typeface="Times New Roman"/>
                          <a:cs typeface="Times New Roman"/>
                        </a:rPr>
                        <a:t> </a:t>
                      </a:r>
                      <a:r>
                        <a:rPr lang="vi-VN" sz="1200">
                          <a:solidFill>
                            <a:srgbClr val="FF0000"/>
                          </a:solidFill>
                          <a:effectLst/>
                          <a:latin typeface="Times New Roman"/>
                          <a:ea typeface="Times New Roman"/>
                          <a:cs typeface="Times New Roman"/>
                        </a:rPr>
                        <a:t>c</a:t>
                      </a:r>
                      <a:r>
                        <a:rPr lang="vi-VN" sz="1200" spc="5">
                          <a:solidFill>
                            <a:srgbClr val="FF0000"/>
                          </a:solidFill>
                          <a:effectLst/>
                          <a:latin typeface="Times New Roman"/>
                          <a:ea typeface="Times New Roman"/>
                          <a:cs typeface="Times New Roman"/>
                        </a:rPr>
                        <a:t>h</a:t>
                      </a:r>
                      <a:r>
                        <a:rPr lang="vi-VN" sz="1200">
                          <a:solidFill>
                            <a:srgbClr val="FF0000"/>
                          </a:solidFill>
                          <a:effectLst/>
                          <a:latin typeface="Times New Roman"/>
                          <a:ea typeface="Times New Roman"/>
                          <a:cs typeface="Times New Roman"/>
                        </a:rPr>
                        <a:t>ỉ</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Trung </a:t>
                      </a:r>
                      <a:r>
                        <a:rPr lang="vi-VN" sz="1200" spc="-10" dirty="0">
                          <a:solidFill>
                            <a:srgbClr val="FF0000"/>
                          </a:solidFill>
                          <a:effectLst/>
                          <a:latin typeface="Times New Roman"/>
                          <a:ea typeface="Times New Roman"/>
                          <a:cs typeface="Times New Roman"/>
                        </a:rPr>
                        <a:t>t</a:t>
                      </a:r>
                      <a:r>
                        <a:rPr lang="vi-VN" sz="1200" spc="5" dirty="0">
                          <a:solidFill>
                            <a:srgbClr val="FF0000"/>
                          </a:solidFill>
                          <a:effectLst/>
                          <a:latin typeface="Times New Roman"/>
                          <a:ea typeface="Times New Roman"/>
                          <a:cs typeface="Times New Roman"/>
                        </a:rPr>
                        <a:t>h</a:t>
                      </a:r>
                      <a:r>
                        <a:rPr lang="vi-VN" sz="1200" spc="-5" dirty="0">
                          <a:solidFill>
                            <a:srgbClr val="FF0000"/>
                          </a:solidFill>
                          <a:effectLst/>
                          <a:latin typeface="Times New Roman"/>
                          <a:ea typeface="Times New Roman"/>
                          <a:cs typeface="Times New Roman"/>
                        </a:rPr>
                        <a:t>ự</a:t>
                      </a:r>
                      <a:r>
                        <a:rPr lang="vi-VN" sz="1200" dirty="0">
                          <a:solidFill>
                            <a:srgbClr val="FF0000"/>
                          </a:solidFill>
                          <a:effectLst/>
                          <a:latin typeface="Times New Roman"/>
                          <a:ea typeface="Times New Roman"/>
                          <a:cs typeface="Times New Roman"/>
                        </a:rPr>
                        <a:t>c</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Trách </a:t>
                      </a:r>
                      <a:r>
                        <a:rPr lang="vi-VN" sz="1200" spc="-5" dirty="0">
                          <a:solidFill>
                            <a:srgbClr val="FF0000"/>
                          </a:solidFill>
                          <a:effectLst/>
                          <a:latin typeface="Times New Roman"/>
                          <a:ea typeface="Times New Roman"/>
                          <a:cs typeface="Times New Roman"/>
                        </a:rPr>
                        <a:t>nh</a:t>
                      </a:r>
                      <a:r>
                        <a:rPr lang="vi-VN" sz="1200" spc="5" dirty="0">
                          <a:solidFill>
                            <a:srgbClr val="FF0000"/>
                          </a:solidFill>
                          <a:effectLst/>
                          <a:latin typeface="Times New Roman"/>
                          <a:ea typeface="Times New Roman"/>
                          <a:cs typeface="Times New Roman"/>
                        </a:rPr>
                        <a:t>i</a:t>
                      </a:r>
                      <a:r>
                        <a:rPr lang="vi-VN" sz="1200" dirty="0">
                          <a:solidFill>
                            <a:srgbClr val="FF0000"/>
                          </a:solidFill>
                          <a:effectLst/>
                          <a:latin typeface="Times New Roman"/>
                          <a:ea typeface="Times New Roman"/>
                          <a:cs typeface="Times New Roman"/>
                        </a:rPr>
                        <a:t>ệm</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404595">
                <a:tc rowSpan="2">
                  <a:txBody>
                    <a:bodyPr/>
                    <a:lstStyle/>
                    <a:p>
                      <a:pPr marL="0" algn="ctr">
                        <a:lnSpc>
                          <a:spcPct val="100000"/>
                        </a:lnSpc>
                        <a:spcAft>
                          <a:spcPts val="0"/>
                        </a:spcAft>
                      </a:pPr>
                      <a:r>
                        <a:rPr lang="vi-VN" sz="1200">
                          <a:effectLst/>
                          <a:latin typeface="Times New Roman"/>
                          <a:ea typeface="Times New Roman"/>
                          <a:cs typeface="Times New Roman"/>
                        </a:rPr>
                        <a:t>Giáo dục kĩ năng sống</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Kĩ  năng  nhận  thức,  quản  lí  bản thân</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Kĩ năng tự bảo vệ</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404595">
                <a:tc rowSpan="4">
                  <a:txBody>
                    <a:bodyPr/>
                    <a:lstStyle/>
                    <a:p>
                      <a:pPr marL="0" algn="ctr">
                        <a:lnSpc>
                          <a:spcPct val="100000"/>
                        </a:lnSpc>
                        <a:spcAft>
                          <a:spcPts val="0"/>
                        </a:spcAft>
                      </a:pPr>
                      <a:r>
                        <a:rPr lang="vi-VN" sz="1200">
                          <a:effectLst/>
                          <a:latin typeface="Times New Roman"/>
                          <a:ea typeface="Times New Roman"/>
                          <a:cs typeface="Times New Roman"/>
                        </a:rPr>
                        <a:t>Giáo dục kinh tế</a:t>
                      </a:r>
                      <a:endParaRPr lang="vi-VN" sz="900">
                        <a:effectLst/>
                        <a:latin typeface="Arial"/>
                        <a:ea typeface="Times New Roman"/>
                        <a:cs typeface="Times New Roman"/>
                      </a:endParaRPr>
                    </a:p>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effectLst/>
                          <a:latin typeface="Times New Roman"/>
                          <a:ea typeface="Times New Roman"/>
                          <a:cs typeface="Times New Roman"/>
                        </a:rPr>
                        <a:t>Hoạt</a:t>
                      </a:r>
                      <a:r>
                        <a:rPr lang="vi-VN" sz="1200" spc="-10" dirty="0">
                          <a:effectLst/>
                          <a:latin typeface="Times New Roman"/>
                          <a:ea typeface="Times New Roman"/>
                          <a:cs typeface="Times New Roman"/>
                        </a:rPr>
                        <a:t> </a:t>
                      </a:r>
                      <a:r>
                        <a:rPr lang="vi-VN" sz="1200" spc="5" dirty="0">
                          <a:effectLst/>
                          <a:latin typeface="Times New Roman"/>
                          <a:ea typeface="Times New Roman"/>
                          <a:cs typeface="Times New Roman"/>
                        </a:rPr>
                        <a:t>đ</a:t>
                      </a:r>
                      <a:r>
                        <a:rPr lang="vi-VN" sz="1200" spc="-5" dirty="0">
                          <a:effectLst/>
                          <a:latin typeface="Times New Roman"/>
                          <a:ea typeface="Times New Roman"/>
                          <a:cs typeface="Times New Roman"/>
                        </a:rPr>
                        <a:t>ộn</a:t>
                      </a:r>
                      <a:r>
                        <a:rPr lang="vi-VN" sz="1200" dirty="0">
                          <a:effectLst/>
                          <a:latin typeface="Times New Roman"/>
                          <a:ea typeface="Times New Roman"/>
                          <a:cs typeface="Times New Roman"/>
                        </a:rPr>
                        <a:t>g </a:t>
                      </a:r>
                      <a:r>
                        <a:rPr lang="vi-VN" sz="1200" spc="5" dirty="0">
                          <a:effectLst/>
                          <a:latin typeface="Times New Roman"/>
                          <a:ea typeface="Times New Roman"/>
                          <a:cs typeface="Times New Roman"/>
                        </a:rPr>
                        <a:t>c</a:t>
                      </a:r>
                      <a:r>
                        <a:rPr lang="vi-VN" sz="1200" spc="-5" dirty="0">
                          <a:effectLst/>
                          <a:latin typeface="Times New Roman"/>
                          <a:ea typeface="Times New Roman"/>
                          <a:cs typeface="Times New Roman"/>
                        </a:rPr>
                        <a:t>ủ</a:t>
                      </a:r>
                      <a:r>
                        <a:rPr lang="vi-VN" sz="1200" dirty="0">
                          <a:effectLst/>
                          <a:latin typeface="Times New Roman"/>
                          <a:ea typeface="Times New Roman"/>
                          <a:cs typeface="Times New Roman"/>
                        </a:rPr>
                        <a:t>a </a:t>
                      </a:r>
                      <a:r>
                        <a:rPr lang="vi-VN" sz="1200" spc="5" dirty="0">
                          <a:effectLst/>
                          <a:latin typeface="Times New Roman"/>
                          <a:ea typeface="Times New Roman"/>
                          <a:cs typeface="Times New Roman"/>
                        </a:rPr>
                        <a:t>n</a:t>
                      </a:r>
                      <a:r>
                        <a:rPr lang="vi-VN" sz="1200" spc="-10" dirty="0">
                          <a:effectLst/>
                          <a:latin typeface="Times New Roman"/>
                          <a:ea typeface="Times New Roman"/>
                          <a:cs typeface="Times New Roman"/>
                        </a:rPr>
                        <a:t>ề</a:t>
                      </a:r>
                      <a:r>
                        <a:rPr lang="vi-VN" sz="1200" dirty="0">
                          <a:effectLst/>
                          <a:latin typeface="Times New Roman"/>
                          <a:ea typeface="Times New Roman"/>
                          <a:cs typeface="Times New Roman"/>
                        </a:rPr>
                        <a:t>n k</a:t>
                      </a:r>
                      <a:r>
                        <a:rPr lang="vi-VN" sz="1200" spc="-10" dirty="0">
                          <a:effectLst/>
                          <a:latin typeface="Times New Roman"/>
                          <a:ea typeface="Times New Roman"/>
                          <a:cs typeface="Times New Roman"/>
                        </a:rPr>
                        <a:t>i</a:t>
                      </a:r>
                      <a:r>
                        <a:rPr lang="vi-VN" sz="1200" dirty="0">
                          <a:effectLst/>
                          <a:latin typeface="Times New Roman"/>
                          <a:ea typeface="Times New Roman"/>
                          <a:cs typeface="Times New Roman"/>
                        </a:rPr>
                        <a:t>nh </a:t>
                      </a:r>
                      <a:r>
                        <a:rPr lang="vi-VN" sz="1200" spc="5" dirty="0">
                          <a:effectLst/>
                          <a:latin typeface="Times New Roman"/>
                          <a:ea typeface="Times New Roman"/>
                          <a:cs typeface="Times New Roman"/>
                        </a:rPr>
                        <a:t>t</a:t>
                      </a:r>
                      <a:r>
                        <a:rPr lang="vi-VN" sz="1200" dirty="0">
                          <a:effectLst/>
                          <a:latin typeface="Times New Roman"/>
                          <a:ea typeface="Times New Roman"/>
                          <a:cs typeface="Times New Roman"/>
                        </a:rPr>
                        <a:t>ế</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 </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404595">
                <a:tc vMerge="1">
                  <a:txBody>
                    <a:bodyPr/>
                    <a:lstStyle/>
                    <a:p>
                      <a:endParaRPr lang="vi-VN"/>
                    </a:p>
                  </a:txBody>
                  <a:tcPr/>
                </a:tc>
                <a:tc>
                  <a:txBody>
                    <a:bodyPr/>
                    <a:lstStyle/>
                    <a:p>
                      <a:pPr marL="0">
                        <a:lnSpc>
                          <a:spcPct val="100000"/>
                        </a:lnSpc>
                        <a:spcAft>
                          <a:spcPts val="0"/>
                        </a:spcAft>
                      </a:pPr>
                      <a:r>
                        <a:rPr lang="vi-VN" sz="1200">
                          <a:effectLst/>
                          <a:latin typeface="Times New Roman"/>
                          <a:ea typeface="Times New Roman"/>
                          <a:cs typeface="Times New Roman"/>
                        </a:rPr>
                        <a:t>Hoạt</a:t>
                      </a:r>
                      <a:r>
                        <a:rPr lang="vi-VN" sz="1200" spc="-10">
                          <a:effectLst/>
                          <a:latin typeface="Times New Roman"/>
                          <a:ea typeface="Times New Roman"/>
                          <a:cs typeface="Times New Roman"/>
                        </a:rPr>
                        <a:t> </a:t>
                      </a:r>
                      <a:r>
                        <a:rPr lang="vi-VN" sz="1200" spc="5">
                          <a:effectLst/>
                          <a:latin typeface="Times New Roman"/>
                          <a:ea typeface="Times New Roman"/>
                          <a:cs typeface="Times New Roman"/>
                        </a:rPr>
                        <a:t>đ</a:t>
                      </a:r>
                      <a:r>
                        <a:rPr lang="vi-VN" sz="1200" spc="-5">
                          <a:effectLst/>
                          <a:latin typeface="Times New Roman"/>
                          <a:ea typeface="Times New Roman"/>
                          <a:cs typeface="Times New Roman"/>
                        </a:rPr>
                        <a:t>ộn</a:t>
                      </a:r>
                      <a:r>
                        <a:rPr lang="vi-VN" sz="1200">
                          <a:effectLst/>
                          <a:latin typeface="Times New Roman"/>
                          <a:ea typeface="Times New Roman"/>
                          <a:cs typeface="Times New Roman"/>
                        </a:rPr>
                        <a:t>g kinh </a:t>
                      </a:r>
                      <a:r>
                        <a:rPr lang="vi-VN" sz="1200" spc="-5">
                          <a:effectLst/>
                          <a:latin typeface="Times New Roman"/>
                          <a:ea typeface="Times New Roman"/>
                          <a:cs typeface="Times New Roman"/>
                        </a:rPr>
                        <a:t>t</a:t>
                      </a:r>
                      <a:r>
                        <a:rPr lang="vi-VN" sz="1200">
                          <a:effectLst/>
                          <a:latin typeface="Times New Roman"/>
                          <a:ea typeface="Times New Roman"/>
                          <a:cs typeface="Times New Roman"/>
                        </a:rPr>
                        <a:t>ế c</a:t>
                      </a:r>
                      <a:r>
                        <a:rPr lang="vi-VN" sz="1200" spc="-5">
                          <a:effectLst/>
                          <a:latin typeface="Times New Roman"/>
                          <a:ea typeface="Times New Roman"/>
                          <a:cs typeface="Times New Roman"/>
                        </a:rPr>
                        <a:t>ủ</a:t>
                      </a:r>
                      <a:r>
                        <a:rPr lang="vi-VN" sz="1200">
                          <a:effectLst/>
                          <a:latin typeface="Times New Roman"/>
                          <a:ea typeface="Times New Roman"/>
                          <a:cs typeface="Times New Roman"/>
                        </a:rPr>
                        <a:t>a </a:t>
                      </a:r>
                      <a:r>
                        <a:rPr lang="vi-VN" sz="1200" spc="-10">
                          <a:effectLst/>
                          <a:latin typeface="Times New Roman"/>
                          <a:ea typeface="Times New Roman"/>
                          <a:cs typeface="Times New Roman"/>
                        </a:rPr>
                        <a:t>N</a:t>
                      </a:r>
                      <a:r>
                        <a:rPr lang="vi-VN" sz="1200">
                          <a:effectLst/>
                          <a:latin typeface="Times New Roman"/>
                          <a:ea typeface="Times New Roman"/>
                          <a:cs typeface="Times New Roman"/>
                        </a:rPr>
                        <a:t>hà</a:t>
                      </a:r>
                      <a:r>
                        <a:rPr lang="vi-VN" sz="1200" spc="10">
                          <a:effectLst/>
                          <a:latin typeface="Times New Roman"/>
                          <a:ea typeface="Times New Roman"/>
                          <a:cs typeface="Times New Roman"/>
                        </a:rPr>
                        <a:t> </a:t>
                      </a:r>
                      <a:r>
                        <a:rPr lang="vi-VN" sz="1200">
                          <a:effectLst/>
                          <a:latin typeface="Times New Roman"/>
                          <a:ea typeface="Times New Roman"/>
                          <a:cs typeface="Times New Roman"/>
                        </a:rPr>
                        <a:t>nước</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 </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404595">
                <a:tc vMerge="1">
                  <a:txBody>
                    <a:bodyPr/>
                    <a:lstStyle/>
                    <a:p>
                      <a:endParaRPr lang="vi-VN"/>
                    </a:p>
                  </a:txBody>
                  <a:tcPr/>
                </a:tc>
                <a:tc>
                  <a:txBody>
                    <a:bodyPr/>
                    <a:lstStyle/>
                    <a:p>
                      <a:pPr marL="0">
                        <a:lnSpc>
                          <a:spcPct val="100000"/>
                        </a:lnSpc>
                        <a:spcAft>
                          <a:spcPts val="0"/>
                        </a:spcAft>
                      </a:pPr>
                      <a:r>
                        <a:rPr lang="vi-VN" sz="1200">
                          <a:effectLst/>
                          <a:latin typeface="Times New Roman"/>
                          <a:ea typeface="Times New Roman"/>
                          <a:cs typeface="Times New Roman"/>
                        </a:rPr>
                        <a:t>Hoạt</a:t>
                      </a:r>
                      <a:r>
                        <a:rPr lang="vi-VN" sz="1200" spc="-10">
                          <a:effectLst/>
                          <a:latin typeface="Times New Roman"/>
                          <a:ea typeface="Times New Roman"/>
                          <a:cs typeface="Times New Roman"/>
                        </a:rPr>
                        <a:t> </a:t>
                      </a:r>
                      <a:r>
                        <a:rPr lang="vi-VN" sz="1200" spc="5">
                          <a:effectLst/>
                          <a:latin typeface="Times New Roman"/>
                          <a:ea typeface="Times New Roman"/>
                          <a:cs typeface="Times New Roman"/>
                        </a:rPr>
                        <a:t>đ</a:t>
                      </a:r>
                      <a:r>
                        <a:rPr lang="vi-VN" sz="1200" spc="-5">
                          <a:effectLst/>
                          <a:latin typeface="Times New Roman"/>
                          <a:ea typeface="Times New Roman"/>
                          <a:cs typeface="Times New Roman"/>
                        </a:rPr>
                        <a:t>ộn</a:t>
                      </a:r>
                      <a:r>
                        <a:rPr lang="vi-VN" sz="1200">
                          <a:effectLst/>
                          <a:latin typeface="Times New Roman"/>
                          <a:ea typeface="Times New Roman"/>
                          <a:cs typeface="Times New Roman"/>
                        </a:rPr>
                        <a:t>g </a:t>
                      </a:r>
                      <a:r>
                        <a:rPr lang="vi-VN" sz="1200" spc="10">
                          <a:effectLst/>
                          <a:latin typeface="Times New Roman"/>
                          <a:ea typeface="Times New Roman"/>
                          <a:cs typeface="Times New Roman"/>
                        </a:rPr>
                        <a:t>s</a:t>
                      </a:r>
                      <a:r>
                        <a:rPr lang="vi-VN" sz="1200" spc="-10">
                          <a:effectLst/>
                          <a:latin typeface="Times New Roman"/>
                          <a:ea typeface="Times New Roman"/>
                          <a:cs typeface="Times New Roman"/>
                        </a:rPr>
                        <a:t>ả</a:t>
                      </a:r>
                      <a:r>
                        <a:rPr lang="vi-VN" sz="1200">
                          <a:effectLst/>
                          <a:latin typeface="Times New Roman"/>
                          <a:ea typeface="Times New Roman"/>
                          <a:cs typeface="Times New Roman"/>
                        </a:rPr>
                        <a:t>n x</a:t>
                      </a:r>
                      <a:r>
                        <a:rPr lang="vi-VN" sz="1200" spc="5">
                          <a:effectLst/>
                          <a:latin typeface="Times New Roman"/>
                          <a:ea typeface="Times New Roman"/>
                          <a:cs typeface="Times New Roman"/>
                        </a:rPr>
                        <a:t>u</a:t>
                      </a:r>
                      <a:r>
                        <a:rPr lang="vi-VN" sz="1200" spc="-10">
                          <a:effectLst/>
                          <a:latin typeface="Times New Roman"/>
                          <a:ea typeface="Times New Roman"/>
                          <a:cs typeface="Times New Roman"/>
                        </a:rPr>
                        <a:t>ấ</a:t>
                      </a:r>
                      <a:r>
                        <a:rPr lang="vi-VN" sz="1200">
                          <a:effectLst/>
                          <a:latin typeface="Times New Roman"/>
                          <a:ea typeface="Times New Roman"/>
                          <a:cs typeface="Times New Roman"/>
                        </a:rPr>
                        <a:t>t kinh </a:t>
                      </a:r>
                      <a:r>
                        <a:rPr lang="vi-VN" sz="1200" spc="-5">
                          <a:effectLst/>
                          <a:latin typeface="Times New Roman"/>
                          <a:ea typeface="Times New Roman"/>
                          <a:cs typeface="Times New Roman"/>
                        </a:rPr>
                        <a:t>d</a:t>
                      </a:r>
                      <a:r>
                        <a:rPr lang="vi-VN" sz="1200">
                          <a:effectLst/>
                          <a:latin typeface="Times New Roman"/>
                          <a:ea typeface="Times New Roman"/>
                          <a:cs typeface="Times New Roman"/>
                        </a:rPr>
                        <a:t>oa</a:t>
                      </a:r>
                      <a:r>
                        <a:rPr lang="vi-VN" sz="1200" spc="-10">
                          <a:effectLst/>
                          <a:latin typeface="Times New Roman"/>
                          <a:ea typeface="Times New Roman"/>
                          <a:cs typeface="Times New Roman"/>
                        </a:rPr>
                        <a:t>n</a:t>
                      </a:r>
                      <a:r>
                        <a:rPr lang="vi-VN" sz="1200">
                          <a:effectLst/>
                          <a:latin typeface="Times New Roman"/>
                          <a:ea typeface="Times New Roman"/>
                          <a:cs typeface="Times New Roman"/>
                        </a:rPr>
                        <a:t>h</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 </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Hoạt</a:t>
                      </a:r>
                      <a:r>
                        <a:rPr lang="vi-VN" sz="1200" spc="-10" dirty="0">
                          <a:solidFill>
                            <a:srgbClr val="FF0000"/>
                          </a:solidFill>
                          <a:effectLst/>
                          <a:latin typeface="Times New Roman"/>
                          <a:ea typeface="Times New Roman"/>
                          <a:cs typeface="Times New Roman"/>
                        </a:rPr>
                        <a:t> </a:t>
                      </a:r>
                      <a:r>
                        <a:rPr lang="vi-VN" sz="1200" spc="5" dirty="0">
                          <a:solidFill>
                            <a:srgbClr val="FF0000"/>
                          </a:solidFill>
                          <a:effectLst/>
                          <a:latin typeface="Times New Roman"/>
                          <a:ea typeface="Times New Roman"/>
                          <a:cs typeface="Times New Roman"/>
                        </a:rPr>
                        <a:t>đ</a:t>
                      </a:r>
                      <a:r>
                        <a:rPr lang="vi-VN" sz="1200" spc="-5" dirty="0">
                          <a:solidFill>
                            <a:srgbClr val="FF0000"/>
                          </a:solidFill>
                          <a:effectLst/>
                          <a:latin typeface="Times New Roman"/>
                          <a:ea typeface="Times New Roman"/>
                          <a:cs typeface="Times New Roman"/>
                        </a:rPr>
                        <a:t>ộn</a:t>
                      </a:r>
                      <a:r>
                        <a:rPr lang="vi-VN" sz="1200" dirty="0">
                          <a:solidFill>
                            <a:srgbClr val="FF0000"/>
                          </a:solidFill>
                          <a:effectLst/>
                          <a:latin typeface="Times New Roman"/>
                          <a:ea typeface="Times New Roman"/>
                          <a:cs typeface="Times New Roman"/>
                        </a:rPr>
                        <a:t>g ti</a:t>
                      </a:r>
                      <a:r>
                        <a:rPr lang="vi-VN" sz="1200" spc="-10" dirty="0">
                          <a:solidFill>
                            <a:srgbClr val="FF0000"/>
                          </a:solidFill>
                          <a:effectLst/>
                          <a:latin typeface="Times New Roman"/>
                          <a:ea typeface="Times New Roman"/>
                          <a:cs typeface="Times New Roman"/>
                        </a:rPr>
                        <a:t>ê</a:t>
                      </a:r>
                      <a:r>
                        <a:rPr lang="vi-VN" sz="1200" dirty="0">
                          <a:solidFill>
                            <a:srgbClr val="FF0000"/>
                          </a:solidFill>
                          <a:effectLst/>
                          <a:latin typeface="Times New Roman"/>
                          <a:ea typeface="Times New Roman"/>
                          <a:cs typeface="Times New Roman"/>
                        </a:rPr>
                        <a:t>u dùng</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404595">
                <a:tc rowSpan="3">
                  <a:txBody>
                    <a:bodyPr/>
                    <a:lstStyle/>
                    <a:p>
                      <a:pPr marL="0" algn="ctr">
                        <a:lnSpc>
                          <a:spcPct val="100000"/>
                        </a:lnSpc>
                        <a:spcAft>
                          <a:spcPts val="0"/>
                        </a:spcAft>
                      </a:pPr>
                      <a:r>
                        <a:rPr lang="vi-VN" sz="1200">
                          <a:effectLst/>
                          <a:latin typeface="Times New Roman"/>
                          <a:ea typeface="Times New Roman"/>
                          <a:cs typeface="Times New Roman"/>
                        </a:rPr>
                        <a:t>Giáo</a:t>
                      </a:r>
                      <a:r>
                        <a:rPr lang="vi-VN" sz="1200" spc="-5">
                          <a:effectLst/>
                          <a:latin typeface="Times New Roman"/>
                          <a:ea typeface="Times New Roman"/>
                          <a:cs typeface="Times New Roman"/>
                        </a:rPr>
                        <a:t> </a:t>
                      </a:r>
                      <a:r>
                        <a:rPr lang="vi-VN" sz="1200" spc="5">
                          <a:effectLst/>
                          <a:latin typeface="Times New Roman"/>
                          <a:ea typeface="Times New Roman"/>
                          <a:cs typeface="Times New Roman"/>
                        </a:rPr>
                        <a:t>d</a:t>
                      </a:r>
                      <a:r>
                        <a:rPr lang="vi-VN" sz="1200" spc="-5">
                          <a:effectLst/>
                          <a:latin typeface="Times New Roman"/>
                          <a:ea typeface="Times New Roman"/>
                          <a:cs typeface="Times New Roman"/>
                        </a:rPr>
                        <a:t>ụ</a:t>
                      </a:r>
                      <a:r>
                        <a:rPr lang="vi-VN" sz="1200">
                          <a:effectLst/>
                          <a:latin typeface="Times New Roman"/>
                          <a:ea typeface="Times New Roman"/>
                          <a:cs typeface="Times New Roman"/>
                        </a:rPr>
                        <a:t>c pháp</a:t>
                      </a:r>
                      <a:r>
                        <a:rPr lang="vi-VN" sz="1200" spc="-5">
                          <a:effectLst/>
                          <a:latin typeface="Times New Roman"/>
                          <a:ea typeface="Times New Roman"/>
                          <a:cs typeface="Times New Roman"/>
                        </a:rPr>
                        <a:t> </a:t>
                      </a:r>
                      <a:r>
                        <a:rPr lang="vi-VN" sz="1200">
                          <a:effectLst/>
                          <a:latin typeface="Times New Roman"/>
                          <a:ea typeface="Times New Roman"/>
                          <a:cs typeface="Times New Roman"/>
                        </a:rPr>
                        <a:t>l</a:t>
                      </a:r>
                      <a:r>
                        <a:rPr lang="vi-VN" sz="1200" spc="10">
                          <a:effectLst/>
                          <a:latin typeface="Times New Roman"/>
                          <a:ea typeface="Times New Roman"/>
                          <a:cs typeface="Times New Roman"/>
                        </a:rPr>
                        <a:t>u</a:t>
                      </a:r>
                      <a:r>
                        <a:rPr lang="vi-VN" sz="1200" spc="-10">
                          <a:effectLst/>
                          <a:latin typeface="Times New Roman"/>
                          <a:ea typeface="Times New Roman"/>
                          <a:cs typeface="Times New Roman"/>
                        </a:rPr>
                        <a:t>ậ</a:t>
                      </a:r>
                      <a:r>
                        <a:rPr lang="vi-VN" sz="1200">
                          <a:effectLst/>
                          <a:latin typeface="Times New Roman"/>
                          <a:ea typeface="Times New Roman"/>
                          <a:cs typeface="Times New Roman"/>
                        </a:rPr>
                        <a:t>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C</a:t>
                      </a:r>
                      <a:r>
                        <a:rPr lang="vi-VN" sz="1200" spc="-5" dirty="0">
                          <a:solidFill>
                            <a:srgbClr val="FF0000"/>
                          </a:solidFill>
                          <a:effectLst/>
                          <a:latin typeface="Times New Roman"/>
                          <a:ea typeface="Times New Roman"/>
                          <a:cs typeface="Times New Roman"/>
                        </a:rPr>
                        <a:t>h</a:t>
                      </a:r>
                      <a:r>
                        <a:rPr lang="vi-VN" sz="1200" spc="5" dirty="0">
                          <a:solidFill>
                            <a:srgbClr val="FF0000"/>
                          </a:solidFill>
                          <a:effectLst/>
                          <a:latin typeface="Times New Roman"/>
                          <a:ea typeface="Times New Roman"/>
                          <a:cs typeface="Times New Roman"/>
                        </a:rPr>
                        <a:t>u</a:t>
                      </a:r>
                      <a:r>
                        <a:rPr lang="vi-VN" sz="1200" dirty="0">
                          <a:solidFill>
                            <a:srgbClr val="FF0000"/>
                          </a:solidFill>
                          <a:effectLst/>
                          <a:latin typeface="Times New Roman"/>
                          <a:ea typeface="Times New Roman"/>
                          <a:cs typeface="Times New Roman"/>
                        </a:rPr>
                        <a:t>ẩn </a:t>
                      </a:r>
                      <a:r>
                        <a:rPr lang="vi-VN" sz="1200" spc="-20" dirty="0">
                          <a:solidFill>
                            <a:srgbClr val="FF0000"/>
                          </a:solidFill>
                          <a:effectLst/>
                          <a:latin typeface="Times New Roman"/>
                          <a:ea typeface="Times New Roman"/>
                          <a:cs typeface="Times New Roman"/>
                        </a:rPr>
                        <a:t>m</a:t>
                      </a:r>
                      <a:r>
                        <a:rPr lang="vi-VN" sz="1200" spc="-5" dirty="0">
                          <a:solidFill>
                            <a:srgbClr val="FF0000"/>
                          </a:solidFill>
                          <a:effectLst/>
                          <a:latin typeface="Times New Roman"/>
                          <a:ea typeface="Times New Roman"/>
                          <a:cs typeface="Times New Roman"/>
                        </a:rPr>
                        <a:t>ự</a:t>
                      </a:r>
                      <a:r>
                        <a:rPr lang="vi-VN" sz="1200" dirty="0">
                          <a:solidFill>
                            <a:srgbClr val="FF0000"/>
                          </a:solidFill>
                          <a:effectLst/>
                          <a:latin typeface="Times New Roman"/>
                          <a:ea typeface="Times New Roman"/>
                          <a:cs typeface="Times New Roman"/>
                        </a:rPr>
                        <a:t>c hà</a:t>
                      </a:r>
                      <a:r>
                        <a:rPr lang="vi-VN" sz="1200" spc="10" dirty="0">
                          <a:solidFill>
                            <a:srgbClr val="FF0000"/>
                          </a:solidFill>
                          <a:effectLst/>
                          <a:latin typeface="Times New Roman"/>
                          <a:ea typeface="Times New Roman"/>
                          <a:cs typeface="Times New Roman"/>
                        </a:rPr>
                        <a:t>n</a:t>
                      </a:r>
                      <a:r>
                        <a:rPr lang="vi-VN" sz="1200" dirty="0">
                          <a:solidFill>
                            <a:srgbClr val="FF0000"/>
                          </a:solidFill>
                          <a:effectLst/>
                          <a:latin typeface="Times New Roman"/>
                          <a:ea typeface="Times New Roman"/>
                          <a:cs typeface="Times New Roman"/>
                        </a:rPr>
                        <a:t>h</a:t>
                      </a:r>
                      <a:r>
                        <a:rPr lang="vi-VN" sz="1200" spc="-10" dirty="0">
                          <a:solidFill>
                            <a:srgbClr val="FF0000"/>
                          </a:solidFill>
                          <a:effectLst/>
                          <a:latin typeface="Times New Roman"/>
                          <a:ea typeface="Times New Roman"/>
                          <a:cs typeface="Times New Roman"/>
                        </a:rPr>
                        <a:t> </a:t>
                      </a:r>
                      <a:r>
                        <a:rPr lang="vi-VN" sz="1200" spc="-5" dirty="0">
                          <a:solidFill>
                            <a:srgbClr val="FF0000"/>
                          </a:solidFill>
                          <a:effectLst/>
                          <a:latin typeface="Times New Roman"/>
                          <a:ea typeface="Times New Roman"/>
                          <a:cs typeface="Times New Roman"/>
                        </a:rPr>
                        <a:t>v</a:t>
                      </a:r>
                      <a:r>
                        <a:rPr lang="vi-VN" sz="1200" dirty="0">
                          <a:solidFill>
                            <a:srgbClr val="FF0000"/>
                          </a:solidFill>
                          <a:effectLst/>
                          <a:latin typeface="Times New Roman"/>
                          <a:ea typeface="Times New Roman"/>
                          <a:cs typeface="Times New Roman"/>
                        </a:rPr>
                        <a:t>i ph</a:t>
                      </a:r>
                      <a:r>
                        <a:rPr lang="vi-VN" sz="1200" spc="-10" dirty="0">
                          <a:solidFill>
                            <a:srgbClr val="FF0000"/>
                          </a:solidFill>
                          <a:effectLst/>
                          <a:latin typeface="Times New Roman"/>
                          <a:ea typeface="Times New Roman"/>
                          <a:cs typeface="Times New Roman"/>
                        </a:rPr>
                        <a:t>á</a:t>
                      </a:r>
                      <a:r>
                        <a:rPr lang="vi-VN" sz="1200" dirty="0">
                          <a:solidFill>
                            <a:srgbClr val="FF0000"/>
                          </a:solidFill>
                          <a:effectLst/>
                          <a:latin typeface="Times New Roman"/>
                          <a:ea typeface="Times New Roman"/>
                          <a:cs typeface="Times New Roman"/>
                        </a:rPr>
                        <a:t>p luật</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404595">
                <a:tc vMerge="1">
                  <a:txBody>
                    <a:bodyPr/>
                    <a:lstStyle/>
                    <a:p>
                      <a:endParaRPr lang="vi-VN"/>
                    </a:p>
                  </a:txBody>
                  <a:tcPr/>
                </a:tc>
                <a:tc>
                  <a:txBody>
                    <a:bodyPr/>
                    <a:lstStyle/>
                    <a:p>
                      <a:pPr marL="0">
                        <a:lnSpc>
                          <a:spcPct val="100000"/>
                        </a:lnSpc>
                        <a:spcAft>
                          <a:spcPts val="0"/>
                        </a:spcAft>
                      </a:pPr>
                      <a:r>
                        <a:rPr lang="vi-VN" sz="1200">
                          <a:effectLst/>
                          <a:latin typeface="Times New Roman"/>
                          <a:ea typeface="Times New Roman"/>
                          <a:cs typeface="Times New Roman"/>
                        </a:rPr>
                        <a:t>Qu</a:t>
                      </a:r>
                      <a:r>
                        <a:rPr lang="vi-VN" sz="1200" spc="-20">
                          <a:effectLst/>
                          <a:latin typeface="Times New Roman"/>
                          <a:ea typeface="Times New Roman"/>
                          <a:cs typeface="Times New Roman"/>
                        </a:rPr>
                        <a:t>y</a:t>
                      </a:r>
                      <a:r>
                        <a:rPr lang="vi-VN" sz="1200">
                          <a:effectLst/>
                          <a:latin typeface="Times New Roman"/>
                          <a:ea typeface="Times New Roman"/>
                          <a:cs typeface="Times New Roman"/>
                        </a:rPr>
                        <a:t>ền </a:t>
                      </a:r>
                      <a:r>
                        <a:rPr lang="vi-VN" sz="1200" spc="10">
                          <a:effectLst/>
                          <a:latin typeface="Times New Roman"/>
                          <a:ea typeface="Times New Roman"/>
                          <a:cs typeface="Times New Roman"/>
                        </a:rPr>
                        <a:t>v</a:t>
                      </a:r>
                      <a:r>
                        <a:rPr lang="vi-VN" sz="1200">
                          <a:effectLst/>
                          <a:latin typeface="Times New Roman"/>
                          <a:ea typeface="Times New Roman"/>
                          <a:cs typeface="Times New Roman"/>
                        </a:rPr>
                        <a:t>à </a:t>
                      </a:r>
                      <a:r>
                        <a:rPr lang="vi-VN" sz="1200" spc="-10">
                          <a:effectLst/>
                          <a:latin typeface="Times New Roman"/>
                          <a:ea typeface="Times New Roman"/>
                          <a:cs typeface="Times New Roman"/>
                        </a:rPr>
                        <a:t>n</a:t>
                      </a:r>
                      <a:r>
                        <a:rPr lang="vi-VN" sz="1200">
                          <a:effectLst/>
                          <a:latin typeface="Times New Roman"/>
                          <a:ea typeface="Times New Roman"/>
                          <a:cs typeface="Times New Roman"/>
                        </a:rPr>
                        <a:t>ghĩa</a:t>
                      </a:r>
                      <a:r>
                        <a:rPr lang="vi-VN" sz="1200" spc="-10">
                          <a:effectLst/>
                          <a:latin typeface="Times New Roman"/>
                          <a:ea typeface="Times New Roman"/>
                          <a:cs typeface="Times New Roman"/>
                        </a:rPr>
                        <a:t> </a:t>
                      </a:r>
                      <a:r>
                        <a:rPr lang="vi-VN" sz="1200" spc="5">
                          <a:effectLst/>
                          <a:latin typeface="Times New Roman"/>
                          <a:ea typeface="Times New Roman"/>
                          <a:cs typeface="Times New Roman"/>
                        </a:rPr>
                        <a:t>v</a:t>
                      </a:r>
                      <a:r>
                        <a:rPr lang="vi-VN" sz="1200">
                          <a:effectLst/>
                          <a:latin typeface="Times New Roman"/>
                          <a:ea typeface="Times New Roman"/>
                          <a:cs typeface="Times New Roman"/>
                        </a:rPr>
                        <a:t>ụ</a:t>
                      </a:r>
                      <a:r>
                        <a:rPr lang="vi-VN" sz="1200" spc="5">
                          <a:effectLst/>
                          <a:latin typeface="Times New Roman"/>
                          <a:ea typeface="Times New Roman"/>
                          <a:cs typeface="Times New Roman"/>
                        </a:rPr>
                        <a:t> </a:t>
                      </a:r>
                      <a:r>
                        <a:rPr lang="vi-VN" sz="1200" spc="-10">
                          <a:effectLst/>
                          <a:latin typeface="Times New Roman"/>
                          <a:ea typeface="Times New Roman"/>
                          <a:cs typeface="Times New Roman"/>
                        </a:rPr>
                        <a:t>c</a:t>
                      </a:r>
                      <a:r>
                        <a:rPr lang="vi-VN" sz="1200" spc="5">
                          <a:effectLst/>
                          <a:latin typeface="Times New Roman"/>
                          <a:ea typeface="Times New Roman"/>
                          <a:cs typeface="Times New Roman"/>
                        </a:rPr>
                        <a:t>ủ</a:t>
                      </a:r>
                      <a:r>
                        <a:rPr lang="vi-VN" sz="1200">
                          <a:effectLst/>
                          <a:latin typeface="Times New Roman"/>
                          <a:ea typeface="Times New Roman"/>
                          <a:cs typeface="Times New Roman"/>
                        </a:rPr>
                        <a:t>a </a:t>
                      </a:r>
                      <a:r>
                        <a:rPr lang="vi-VN" sz="1200" spc="-15">
                          <a:effectLst/>
                          <a:latin typeface="Times New Roman"/>
                          <a:ea typeface="Times New Roman"/>
                          <a:cs typeface="Times New Roman"/>
                        </a:rPr>
                        <a:t>c</a:t>
                      </a:r>
                      <a:r>
                        <a:rPr lang="vi-VN" sz="1200">
                          <a:effectLst/>
                          <a:latin typeface="Times New Roman"/>
                          <a:ea typeface="Times New Roman"/>
                          <a:cs typeface="Times New Roman"/>
                        </a:rPr>
                        <a:t>ông dân</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effectLst/>
                          <a:latin typeface="Times New Roman"/>
                          <a:ea typeface="Times New Roman"/>
                          <a:cs typeface="Times New Roman"/>
                        </a:rPr>
                        <a:t> </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r h="404595">
                <a:tc vMerge="1">
                  <a:txBody>
                    <a:bodyPr/>
                    <a:lstStyle/>
                    <a:p>
                      <a:endParaRPr lang="vi-VN"/>
                    </a:p>
                  </a:txBody>
                  <a:tcPr/>
                </a:tc>
                <a:tc>
                  <a:txBody>
                    <a:bodyPr/>
                    <a:lstStyle/>
                    <a:p>
                      <a:pPr marL="0">
                        <a:lnSpc>
                          <a:spcPct val="100000"/>
                        </a:lnSpc>
                        <a:spcAft>
                          <a:spcPts val="0"/>
                        </a:spcAft>
                      </a:pPr>
                      <a:r>
                        <a:rPr lang="vi-VN" sz="1200" spc="-5">
                          <a:effectLst/>
                          <a:latin typeface="Times New Roman"/>
                          <a:ea typeface="Times New Roman"/>
                          <a:cs typeface="Times New Roman"/>
                        </a:rPr>
                        <a:t>H</a:t>
                      </a:r>
                      <a:r>
                        <a:rPr lang="vi-VN" sz="1200">
                          <a:effectLst/>
                          <a:latin typeface="Times New Roman"/>
                          <a:ea typeface="Times New Roman"/>
                          <a:cs typeface="Times New Roman"/>
                        </a:rPr>
                        <a:t>ệ th</a:t>
                      </a:r>
                      <a:r>
                        <a:rPr lang="vi-VN" sz="1200" spc="5">
                          <a:effectLst/>
                          <a:latin typeface="Times New Roman"/>
                          <a:ea typeface="Times New Roman"/>
                          <a:cs typeface="Times New Roman"/>
                        </a:rPr>
                        <a:t>ố</a:t>
                      </a:r>
                      <a:r>
                        <a:rPr lang="vi-VN" sz="1200" spc="-5">
                          <a:effectLst/>
                          <a:latin typeface="Times New Roman"/>
                          <a:ea typeface="Times New Roman"/>
                          <a:cs typeface="Times New Roman"/>
                        </a:rPr>
                        <a:t>n</a:t>
                      </a:r>
                      <a:r>
                        <a:rPr lang="vi-VN" sz="1200">
                          <a:effectLst/>
                          <a:latin typeface="Times New Roman"/>
                          <a:ea typeface="Times New Roman"/>
                          <a:cs typeface="Times New Roman"/>
                        </a:rPr>
                        <a:t>g</a:t>
                      </a:r>
                      <a:r>
                        <a:rPr lang="vi-VN" sz="1200" spc="5">
                          <a:effectLst/>
                          <a:latin typeface="Times New Roman"/>
                          <a:ea typeface="Times New Roman"/>
                          <a:cs typeface="Times New Roman"/>
                        </a:rPr>
                        <a:t> </a:t>
                      </a:r>
                      <a:r>
                        <a:rPr lang="vi-VN" sz="1200" spc="-10">
                          <a:effectLst/>
                          <a:latin typeface="Times New Roman"/>
                          <a:ea typeface="Times New Roman"/>
                          <a:cs typeface="Times New Roman"/>
                        </a:rPr>
                        <a:t>c</a:t>
                      </a:r>
                      <a:r>
                        <a:rPr lang="vi-VN" sz="1200">
                          <a:effectLst/>
                          <a:latin typeface="Times New Roman"/>
                          <a:ea typeface="Times New Roman"/>
                          <a:cs typeface="Times New Roman"/>
                        </a:rPr>
                        <a:t>hí</a:t>
                      </a:r>
                      <a:r>
                        <a:rPr lang="vi-VN" sz="1200" spc="-5">
                          <a:effectLst/>
                          <a:latin typeface="Times New Roman"/>
                          <a:ea typeface="Times New Roman"/>
                          <a:cs typeface="Times New Roman"/>
                        </a:rPr>
                        <a:t>n</a:t>
                      </a:r>
                      <a:r>
                        <a:rPr lang="vi-VN" sz="1200">
                          <a:effectLst/>
                          <a:latin typeface="Times New Roman"/>
                          <a:ea typeface="Times New Roman"/>
                          <a:cs typeface="Times New Roman"/>
                        </a:rPr>
                        <a:t>h </a:t>
                      </a:r>
                      <a:r>
                        <a:rPr lang="vi-VN" sz="1200" spc="10">
                          <a:effectLst/>
                          <a:latin typeface="Times New Roman"/>
                          <a:ea typeface="Times New Roman"/>
                          <a:cs typeface="Times New Roman"/>
                        </a:rPr>
                        <a:t>t</a:t>
                      </a:r>
                      <a:r>
                        <a:rPr lang="vi-VN" sz="1200" spc="-10">
                          <a:effectLst/>
                          <a:latin typeface="Times New Roman"/>
                          <a:ea typeface="Times New Roman"/>
                          <a:cs typeface="Times New Roman"/>
                        </a:rPr>
                        <a:t>r</a:t>
                      </a:r>
                      <a:r>
                        <a:rPr lang="vi-VN" sz="1200">
                          <a:effectLst/>
                          <a:latin typeface="Times New Roman"/>
                          <a:ea typeface="Times New Roman"/>
                          <a:cs typeface="Times New Roman"/>
                        </a:rPr>
                        <a:t>ị</a:t>
                      </a:r>
                      <a:r>
                        <a:rPr lang="vi-VN" sz="1200" spc="5">
                          <a:effectLst/>
                          <a:latin typeface="Times New Roman"/>
                          <a:ea typeface="Times New Roman"/>
                          <a:cs typeface="Times New Roman"/>
                        </a:rPr>
                        <a:t> </a:t>
                      </a:r>
                      <a:r>
                        <a:rPr lang="vi-VN" sz="1200">
                          <a:effectLst/>
                          <a:latin typeface="Times New Roman"/>
                          <a:ea typeface="Times New Roman"/>
                          <a:cs typeface="Times New Roman"/>
                        </a:rPr>
                        <a:t>và</a:t>
                      </a:r>
                      <a:r>
                        <a:rPr lang="vi-VN" sz="1200" spc="-5">
                          <a:effectLst/>
                          <a:latin typeface="Times New Roman"/>
                          <a:ea typeface="Times New Roman"/>
                          <a:cs typeface="Times New Roman"/>
                        </a:rPr>
                        <a:t> </a:t>
                      </a:r>
                      <a:r>
                        <a:rPr lang="vi-VN" sz="1200">
                          <a:effectLst/>
                          <a:latin typeface="Times New Roman"/>
                          <a:ea typeface="Times New Roman"/>
                          <a:cs typeface="Times New Roman"/>
                        </a:rPr>
                        <a:t>pháp</a:t>
                      </a:r>
                      <a:r>
                        <a:rPr lang="vi-VN" sz="1200" spc="-5">
                          <a:effectLst/>
                          <a:latin typeface="Times New Roman"/>
                          <a:ea typeface="Times New Roman"/>
                          <a:cs typeface="Times New Roman"/>
                        </a:rPr>
                        <a:t> </a:t>
                      </a:r>
                      <a:r>
                        <a:rPr lang="vi-VN" sz="1200">
                          <a:effectLst/>
                          <a:latin typeface="Times New Roman"/>
                          <a:ea typeface="Times New Roman"/>
                          <a:cs typeface="Times New Roman"/>
                        </a:rPr>
                        <a:t>l</a:t>
                      </a:r>
                      <a:r>
                        <a:rPr lang="vi-VN" sz="1200" spc="10">
                          <a:effectLst/>
                          <a:latin typeface="Times New Roman"/>
                          <a:ea typeface="Times New Roman"/>
                          <a:cs typeface="Times New Roman"/>
                        </a:rPr>
                        <a:t>u</a:t>
                      </a:r>
                      <a:r>
                        <a:rPr lang="vi-VN" sz="1200" spc="-10">
                          <a:effectLst/>
                          <a:latin typeface="Times New Roman"/>
                          <a:ea typeface="Times New Roman"/>
                          <a:cs typeface="Times New Roman"/>
                        </a:rPr>
                        <a:t>ậ</a:t>
                      </a:r>
                      <a:r>
                        <a:rPr lang="vi-VN" sz="1200">
                          <a:effectLst/>
                          <a:latin typeface="Times New Roman"/>
                          <a:ea typeface="Times New Roman"/>
                          <a:cs typeface="Times New Roman"/>
                        </a:rPr>
                        <a:t>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effectLst/>
                          <a:latin typeface="Times New Roman"/>
                          <a:ea typeface="Times New Roman"/>
                          <a:cs typeface="Times New Roman"/>
                        </a:rPr>
                        <a:t> </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en-US" sz="1200" dirty="0">
                          <a:effectLst/>
                          <a:latin typeface="Times New Roman"/>
                          <a:ea typeface="Times New Roman"/>
                          <a:cs typeface="Times New Roman"/>
                        </a:rPr>
                        <a:t>t</a:t>
                      </a:r>
                      <a:r>
                        <a:rPr lang="vi-VN" sz="1200" dirty="0">
                          <a:effectLst/>
                          <a:latin typeface="Times New Roman"/>
                          <a:ea typeface="Times New Roman"/>
                          <a:cs typeface="Times New Roman"/>
                        </a:rPr>
                        <a:t>×</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bl>
          </a:graphicData>
        </a:graphic>
      </p:graphicFrame>
    </p:spTree>
    <p:extLst>
      <p:ext uri="{BB962C8B-B14F-4D97-AF65-F5344CB8AC3E}">
        <p14:creationId xmlns:p14="http://schemas.microsoft.com/office/powerpoint/2010/main" xmlns="" val="551094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8640"/>
            <a:ext cx="3733714" cy="369332"/>
          </a:xfrm>
          <a:prstGeom prst="rect">
            <a:avLst/>
          </a:prstGeom>
        </p:spPr>
        <p:txBody>
          <a:bodyPr wrap="none">
            <a:spAutoFit/>
          </a:bodyPr>
          <a:lstStyle/>
          <a:p>
            <a:r>
              <a:rPr lang="vi-VN" dirty="0"/>
              <a:t>b) Nội dung khái quát cấp </a:t>
            </a:r>
            <a:r>
              <a:rPr lang="en-US" dirty="0"/>
              <a:t>T</a:t>
            </a:r>
            <a:r>
              <a:rPr lang="vi-VN" dirty="0"/>
              <a:t>iểu học</a:t>
            </a:r>
          </a:p>
        </p:txBody>
      </p:sp>
      <p:graphicFrame>
        <p:nvGraphicFramePr>
          <p:cNvPr id="4" name="Table 3"/>
          <p:cNvGraphicFramePr>
            <a:graphicFrameLocks noGrp="1"/>
          </p:cNvGraphicFramePr>
          <p:nvPr>
            <p:extLst>
              <p:ext uri="{D42A27DB-BD31-4B8C-83A1-F6EECF244321}">
                <p14:modId xmlns:p14="http://schemas.microsoft.com/office/powerpoint/2010/main" xmlns="" val="1025844423"/>
              </p:ext>
            </p:extLst>
          </p:nvPr>
        </p:nvGraphicFramePr>
        <p:xfrm>
          <a:off x="323528" y="692696"/>
          <a:ext cx="8568952" cy="5124923"/>
        </p:xfrm>
        <a:graphic>
          <a:graphicData uri="http://schemas.openxmlformats.org/drawingml/2006/table">
            <a:tbl>
              <a:tblPr firstRow="1" firstCol="1" bandRow="1"/>
              <a:tblGrid>
                <a:gridCol w="1177277">
                  <a:extLst>
                    <a:ext uri="{9D8B030D-6E8A-4147-A177-3AD203B41FA5}">
                      <a16:colId xmlns="" xmlns:a16="http://schemas.microsoft.com/office/drawing/2014/main" val="20000"/>
                    </a:ext>
                  </a:extLst>
                </a:gridCol>
                <a:gridCol w="1079792">
                  <a:extLst>
                    <a:ext uri="{9D8B030D-6E8A-4147-A177-3AD203B41FA5}">
                      <a16:colId xmlns="" xmlns:a16="http://schemas.microsoft.com/office/drawing/2014/main" val="20001"/>
                    </a:ext>
                  </a:extLst>
                </a:gridCol>
                <a:gridCol w="1219139">
                  <a:extLst>
                    <a:ext uri="{9D8B030D-6E8A-4147-A177-3AD203B41FA5}">
                      <a16:colId xmlns="" xmlns:a16="http://schemas.microsoft.com/office/drawing/2014/main" val="20002"/>
                    </a:ext>
                  </a:extLst>
                </a:gridCol>
                <a:gridCol w="1219139">
                  <a:extLst>
                    <a:ext uri="{9D8B030D-6E8A-4147-A177-3AD203B41FA5}">
                      <a16:colId xmlns="" xmlns:a16="http://schemas.microsoft.com/office/drawing/2014/main" val="20003"/>
                    </a:ext>
                  </a:extLst>
                </a:gridCol>
                <a:gridCol w="1300568">
                  <a:extLst>
                    <a:ext uri="{9D8B030D-6E8A-4147-A177-3AD203B41FA5}">
                      <a16:colId xmlns="" xmlns:a16="http://schemas.microsoft.com/office/drawing/2014/main" val="20004"/>
                    </a:ext>
                  </a:extLst>
                </a:gridCol>
                <a:gridCol w="1300568">
                  <a:extLst>
                    <a:ext uri="{9D8B030D-6E8A-4147-A177-3AD203B41FA5}">
                      <a16:colId xmlns="" xmlns:a16="http://schemas.microsoft.com/office/drawing/2014/main" val="20005"/>
                    </a:ext>
                  </a:extLst>
                </a:gridCol>
                <a:gridCol w="1272469">
                  <a:extLst>
                    <a:ext uri="{9D8B030D-6E8A-4147-A177-3AD203B41FA5}">
                      <a16:colId xmlns="" xmlns:a16="http://schemas.microsoft.com/office/drawing/2014/main" val="20006"/>
                    </a:ext>
                  </a:extLst>
                </a:gridCol>
              </a:tblGrid>
              <a:tr h="169839">
                <a:tc gridSpan="2">
                  <a:txBody>
                    <a:bodyPr/>
                    <a:lstStyle/>
                    <a:p>
                      <a:pPr marR="940435" algn="ctr">
                        <a:lnSpc>
                          <a:spcPct val="115000"/>
                        </a:lnSpc>
                        <a:spcAft>
                          <a:spcPts val="0"/>
                        </a:spcAft>
                      </a:pPr>
                      <a:r>
                        <a:rPr lang="vi-VN" sz="1000" b="1" spc="-5">
                          <a:effectLst/>
                          <a:latin typeface="Times New Roman"/>
                          <a:ea typeface="Times New Roman"/>
                          <a:cs typeface="Times New Roman"/>
                        </a:rPr>
                        <a:t>N</a:t>
                      </a:r>
                      <a:r>
                        <a:rPr lang="vi-VN" sz="1000" b="1" spc="5">
                          <a:effectLst/>
                          <a:latin typeface="Times New Roman"/>
                          <a:ea typeface="Times New Roman"/>
                          <a:cs typeface="Times New Roman"/>
                        </a:rPr>
                        <a:t>ộ</a:t>
                      </a:r>
                      <a:r>
                        <a:rPr lang="vi-VN" sz="1000" b="1">
                          <a:effectLst/>
                          <a:latin typeface="Times New Roman"/>
                          <a:ea typeface="Times New Roman"/>
                          <a:cs typeface="Times New Roman"/>
                        </a:rPr>
                        <a:t>i du</a:t>
                      </a:r>
                      <a:r>
                        <a:rPr lang="vi-VN" sz="1000" b="1" spc="-10">
                          <a:effectLst/>
                          <a:latin typeface="Times New Roman"/>
                          <a:ea typeface="Times New Roman"/>
                          <a:cs typeface="Times New Roman"/>
                        </a:rPr>
                        <a:t>n</a:t>
                      </a:r>
                      <a:r>
                        <a:rPr lang="vi-VN" sz="1000" b="1">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1</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2</a:t>
                      </a:r>
                      <a:r>
                        <a:rPr lang="en-US"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3</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4</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5</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584767">
                <a:tc rowSpan="5">
                  <a:txBody>
                    <a:bodyPr/>
                    <a:lstStyle/>
                    <a:p>
                      <a:pPr algn="ctr">
                        <a:lnSpc>
                          <a:spcPct val="11500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a:t>
                      </a:r>
                      <a:r>
                        <a:rPr lang="vi-VN" sz="1000" spc="-5">
                          <a:effectLst/>
                          <a:latin typeface="Times New Roman"/>
                          <a:ea typeface="Times New Roman"/>
                          <a:cs typeface="Times New Roman"/>
                        </a:rPr>
                        <a:t>ĐẠ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Đ</a:t>
                      </a:r>
                      <a:r>
                        <a:rPr lang="vi-VN" sz="1000" spc="5">
                          <a:effectLst/>
                          <a:latin typeface="Times New Roman"/>
                          <a:ea typeface="Times New Roman"/>
                          <a:cs typeface="Times New Roman"/>
                        </a:rPr>
                        <a:t>Ứ</a:t>
                      </a:r>
                      <a:r>
                        <a:rPr lang="vi-VN" sz="1000">
                          <a:effectLst/>
                          <a:latin typeface="Times New Roman"/>
                          <a:ea typeface="Times New Roman"/>
                          <a:cs typeface="Times New Roman"/>
                        </a:rPr>
                        <a:t>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a:effectLst/>
                          <a:latin typeface="Times New Roman"/>
                          <a:ea typeface="Times New Roman"/>
                          <a:cs typeface="Times New Roman"/>
                        </a:rPr>
                        <a:t>Yêu nước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Yêu </a:t>
                      </a:r>
                      <a:r>
                        <a:rPr lang="vi-VN" sz="1000" spc="-10">
                          <a:effectLst/>
                          <a:latin typeface="Times New Roman"/>
                          <a:ea typeface="Times New Roman"/>
                          <a:cs typeface="Times New Roman"/>
                        </a:rPr>
                        <a:t>t</a:t>
                      </a:r>
                      <a:r>
                        <a:rPr lang="vi-VN" sz="1000">
                          <a:effectLst/>
                          <a:latin typeface="Times New Roman"/>
                          <a:ea typeface="Times New Roman"/>
                          <a:cs typeface="Times New Roman"/>
                        </a:rPr>
                        <a:t>hương</a:t>
                      </a:r>
                      <a:r>
                        <a:rPr lang="vi-VN" sz="1000" spc="-10">
                          <a:effectLst/>
                          <a:latin typeface="Times New Roman"/>
                          <a:ea typeface="Times New Roman"/>
                          <a:cs typeface="Times New Roman"/>
                        </a:rPr>
                        <a:t> </a:t>
                      </a:r>
                      <a:r>
                        <a:rPr lang="vi-VN" sz="1000">
                          <a:effectLst/>
                          <a:latin typeface="Times New Roman"/>
                          <a:ea typeface="Times New Roman"/>
                          <a:cs typeface="Times New Roman"/>
                        </a:rPr>
                        <a:t>g</a:t>
                      </a:r>
                      <a:r>
                        <a:rPr lang="vi-VN" sz="1000" spc="10">
                          <a:effectLst/>
                          <a:latin typeface="Times New Roman"/>
                          <a:ea typeface="Times New Roman"/>
                          <a:cs typeface="Times New Roman"/>
                        </a:rPr>
                        <a:t>i</a:t>
                      </a:r>
                      <a:r>
                        <a:rPr lang="vi-VN" sz="1000">
                          <a:effectLst/>
                          <a:latin typeface="Times New Roman"/>
                          <a:ea typeface="Times New Roman"/>
                          <a:cs typeface="Times New Roman"/>
                        </a:rPr>
                        <a:t>a </a:t>
                      </a:r>
                      <a:r>
                        <a:rPr lang="vi-VN" sz="1000" spc="5">
                          <a:effectLst/>
                          <a:latin typeface="Times New Roman"/>
                          <a:ea typeface="Times New Roman"/>
                          <a:cs typeface="Times New Roman"/>
                        </a:rPr>
                        <a:t>đ</a:t>
                      </a:r>
                      <a:r>
                        <a:rPr lang="vi-VN" sz="1000" spc="-5">
                          <a:effectLst/>
                          <a:latin typeface="Times New Roman"/>
                          <a:ea typeface="Times New Roman"/>
                          <a:cs typeface="Times New Roman"/>
                        </a:rPr>
                        <a:t>ìn</a:t>
                      </a:r>
                      <a:r>
                        <a:rPr lang="vi-VN" sz="1000">
                          <a:effectLst/>
                          <a:latin typeface="Times New Roman"/>
                          <a:ea typeface="Times New Roman"/>
                          <a:cs typeface="Times New Roman"/>
                        </a:rPr>
                        <a:t>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Quê hương em</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346200" algn="l"/>
                        </a:tabLst>
                      </a:pPr>
                      <a:r>
                        <a:rPr lang="vi-VN" sz="1000">
                          <a:effectLst/>
                          <a:latin typeface="Times New Roman"/>
                          <a:ea typeface="Times New Roman"/>
                          <a:cs typeface="Times New Roman"/>
                        </a:rPr>
                        <a:t>Em yêu Tổ quốc</a:t>
                      </a:r>
                      <a:endParaRPr lang="vi-VN" sz="800">
                        <a:effectLst/>
                        <a:latin typeface="Arial"/>
                        <a:ea typeface="Times New Roman"/>
                        <a:cs typeface="Times New Roman"/>
                      </a:endParaRPr>
                    </a:p>
                    <a:p>
                      <a:pPr marL="1351915">
                        <a:lnSpc>
                          <a:spcPts val="1610"/>
                        </a:lnSpc>
                        <a:spcAft>
                          <a:spcPts val="0"/>
                        </a:spcAft>
                      </a:pPr>
                      <a:r>
                        <a:rPr lang="vi-VN" sz="1000">
                          <a:effectLst/>
                          <a:latin typeface="Times New Roman"/>
                          <a:ea typeface="Times New Roman"/>
                          <a:cs typeface="Times New Roman"/>
                        </a:rPr>
                        <a:t>V</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10"/>
                        </a:lnSpc>
                        <a:spcAft>
                          <a:spcPts val="0"/>
                        </a:spcAft>
                      </a:pPr>
                      <a:r>
                        <a:rPr lang="vi-VN" sz="1000">
                          <a:effectLst/>
                          <a:latin typeface="Times New Roman"/>
                          <a:ea typeface="Times New Roman"/>
                          <a:cs typeface="Times New Roman"/>
                        </a:rPr>
                        <a:t>Biết ơn người lao động</a:t>
                      </a:r>
                      <a:endParaRPr lang="vi-VN" sz="800">
                        <a:effectLst/>
                        <a:latin typeface="Arial"/>
                        <a:ea typeface="Times New Roman"/>
                        <a:cs typeface="Times New Roman"/>
                      </a:endParaRPr>
                    </a:p>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99000"/>
                        </a:lnSpc>
                        <a:spcAft>
                          <a:spcPts val="0"/>
                        </a:spcAft>
                      </a:pPr>
                      <a:r>
                        <a:rPr lang="vi-VN" sz="1000">
                          <a:effectLst/>
                          <a:latin typeface="Times New Roman"/>
                          <a:ea typeface="Times New Roman"/>
                          <a:cs typeface="Times New Roman"/>
                        </a:rPr>
                        <a:t>Biết ơn những người có công với quê hương, đất nước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509517">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Nhân ái</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Quan tâm, chăm sóc người thân trong gia đình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Kí</a:t>
                      </a:r>
                      <a:r>
                        <a:rPr lang="vi-VN" sz="1000" spc="-5">
                          <a:effectLst/>
                          <a:latin typeface="Times New Roman"/>
                          <a:ea typeface="Times New Roman"/>
                          <a:cs typeface="Times New Roman"/>
                        </a:rPr>
                        <a:t>n</a:t>
                      </a:r>
                      <a:r>
                        <a:rPr lang="vi-VN" sz="1000">
                          <a:effectLst/>
                          <a:latin typeface="Times New Roman"/>
                          <a:ea typeface="Times New Roman"/>
                          <a:cs typeface="Times New Roman"/>
                        </a:rPr>
                        <a:t>h </a:t>
                      </a:r>
                      <a:r>
                        <a:rPr lang="vi-VN" sz="1000" spc="10">
                          <a:effectLst/>
                          <a:latin typeface="Times New Roman"/>
                          <a:ea typeface="Times New Roman"/>
                          <a:cs typeface="Times New Roman"/>
                        </a:rPr>
                        <a:t>t</a:t>
                      </a:r>
                      <a:r>
                        <a:rPr lang="vi-VN" sz="1000" spc="-10">
                          <a:effectLst/>
                          <a:latin typeface="Times New Roman"/>
                          <a:ea typeface="Times New Roman"/>
                          <a:cs typeface="Times New Roman"/>
                        </a:rPr>
                        <a:t>r</a:t>
                      </a:r>
                      <a:r>
                        <a:rPr lang="vi-VN" sz="1000" spc="-5">
                          <a:effectLst/>
                          <a:latin typeface="Times New Roman"/>
                          <a:ea typeface="Times New Roman"/>
                          <a:cs typeface="Times New Roman"/>
                        </a:rPr>
                        <a:t>ọ</a:t>
                      </a:r>
                      <a:r>
                        <a:rPr lang="vi-VN" sz="1000">
                          <a:effectLst/>
                          <a:latin typeface="Times New Roman"/>
                          <a:ea typeface="Times New Roman"/>
                          <a:cs typeface="Times New Roman"/>
                        </a:rPr>
                        <a:t>ng t</a:t>
                      </a:r>
                      <a:r>
                        <a:rPr lang="vi-VN" sz="1000" spc="15">
                          <a:effectLst/>
                          <a:latin typeface="Times New Roman"/>
                          <a:ea typeface="Times New Roman"/>
                          <a:cs typeface="Times New Roman"/>
                        </a:rPr>
                        <a:t>h</a:t>
                      </a:r>
                      <a:r>
                        <a:rPr lang="vi-VN" sz="1000">
                          <a:effectLst/>
                          <a:latin typeface="Times New Roman"/>
                          <a:ea typeface="Times New Roman"/>
                          <a:cs typeface="Times New Roman"/>
                        </a:rPr>
                        <a:t>ầy g</a:t>
                      </a:r>
                      <a:r>
                        <a:rPr lang="vi-VN" sz="1000" spc="10">
                          <a:effectLst/>
                          <a:latin typeface="Times New Roman"/>
                          <a:ea typeface="Times New Roman"/>
                          <a:cs typeface="Times New Roman"/>
                        </a:rPr>
                        <a:t>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 </a:t>
                      </a:r>
                      <a:r>
                        <a:rPr lang="vi-VN" sz="1000" spc="-10">
                          <a:effectLst/>
                          <a:latin typeface="Times New Roman"/>
                          <a:ea typeface="Times New Roman"/>
                          <a:cs typeface="Times New Roman"/>
                        </a:rPr>
                        <a:t>c</a:t>
                      </a:r>
                      <a:r>
                        <a:rPr lang="vi-VN" sz="1000">
                          <a:effectLst/>
                          <a:latin typeface="Times New Roman"/>
                          <a:ea typeface="Times New Roman"/>
                          <a:cs typeface="Times New Roman"/>
                        </a:rPr>
                        <a:t>ô 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 </a:t>
                      </a:r>
                      <a:r>
                        <a:rPr lang="vi-VN" sz="1000" spc="10">
                          <a:effectLst/>
                          <a:latin typeface="Times New Roman"/>
                          <a:ea typeface="Times New Roman"/>
                          <a:cs typeface="Times New Roman"/>
                        </a:rPr>
                        <a:t>v</a:t>
                      </a:r>
                      <a:r>
                        <a:rPr lang="vi-VN" sz="1000">
                          <a:effectLst/>
                          <a:latin typeface="Times New Roman"/>
                          <a:ea typeface="Times New Roman"/>
                          <a:cs typeface="Times New Roman"/>
                        </a:rPr>
                        <a:t>à </a:t>
                      </a:r>
                      <a:r>
                        <a:rPr lang="vi-VN" sz="1000" spc="-20">
                          <a:effectLst/>
                          <a:latin typeface="Times New Roman"/>
                          <a:ea typeface="Times New Roman"/>
                          <a:cs typeface="Times New Roman"/>
                        </a:rPr>
                        <a:t>y</a:t>
                      </a:r>
                      <a:r>
                        <a:rPr lang="vi-VN" sz="1000">
                          <a:effectLst/>
                          <a:latin typeface="Times New Roman"/>
                          <a:ea typeface="Times New Roman"/>
                          <a:cs typeface="Times New Roman"/>
                        </a:rPr>
                        <a:t>êu</a:t>
                      </a:r>
                      <a:r>
                        <a:rPr lang="vi-VN" sz="1000" spc="10">
                          <a:effectLst/>
                          <a:latin typeface="Times New Roman"/>
                          <a:ea typeface="Times New Roman"/>
                          <a:cs typeface="Times New Roman"/>
                        </a:rPr>
                        <a:t> </a:t>
                      </a:r>
                      <a:r>
                        <a:rPr lang="vi-VN" sz="1000">
                          <a:effectLst/>
                          <a:latin typeface="Times New Roman"/>
                          <a:ea typeface="Times New Roman"/>
                          <a:cs typeface="Times New Roman"/>
                        </a:rPr>
                        <a:t>q</a:t>
                      </a:r>
                      <a:r>
                        <a:rPr lang="vi-VN" sz="1000" spc="10">
                          <a:effectLst/>
                          <a:latin typeface="Times New Roman"/>
                          <a:ea typeface="Times New Roman"/>
                          <a:cs typeface="Times New Roman"/>
                        </a:rPr>
                        <a:t>u</a:t>
                      </a:r>
                      <a:r>
                        <a:rPr lang="vi-VN" sz="1000">
                          <a:effectLst/>
                          <a:latin typeface="Times New Roman"/>
                          <a:ea typeface="Times New Roman"/>
                          <a:cs typeface="Times New Roman"/>
                        </a:rPr>
                        <a:t>ý</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ạ</a:t>
                      </a:r>
                      <a:r>
                        <a:rPr lang="vi-VN" sz="1000">
                          <a:effectLst/>
                          <a:latin typeface="Times New Roman"/>
                          <a:ea typeface="Times New Roman"/>
                          <a:cs typeface="Times New Roman"/>
                        </a:rPr>
                        <a:t>n </a:t>
                      </a:r>
                      <a:r>
                        <a:rPr lang="vi-VN" sz="1000" spc="10">
                          <a:effectLst/>
                          <a:latin typeface="Times New Roman"/>
                          <a:ea typeface="Times New Roman"/>
                          <a:cs typeface="Times New Roman"/>
                        </a:rPr>
                        <a:t>b</a:t>
                      </a:r>
                      <a:r>
                        <a:rPr lang="vi-VN" sz="1000">
                          <a:effectLst/>
                          <a:latin typeface="Times New Roman"/>
                          <a:ea typeface="Times New Roman"/>
                          <a:cs typeface="Times New Roman"/>
                        </a:rPr>
                        <a:t>è</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Bef>
                          <a:spcPts val="150"/>
                        </a:spcBef>
                        <a:spcAft>
                          <a:spcPts val="0"/>
                        </a:spcAft>
                      </a:pPr>
                      <a:r>
                        <a:rPr lang="vi-VN" sz="1000">
                          <a:effectLst/>
                          <a:latin typeface="Times New Roman"/>
                          <a:ea typeface="Times New Roman"/>
                          <a:cs typeface="Times New Roman"/>
                        </a:rPr>
                        <a:t>Quan</a:t>
                      </a:r>
                      <a:r>
                        <a:rPr lang="vi-VN" sz="1000" spc="-5">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â</a:t>
                      </a:r>
                      <a:r>
                        <a:rPr lang="vi-VN" sz="1000">
                          <a:effectLst/>
                          <a:latin typeface="Times New Roman"/>
                          <a:ea typeface="Times New Roman"/>
                          <a:cs typeface="Times New Roman"/>
                        </a:rPr>
                        <a:t>m</a:t>
                      </a:r>
                      <a:r>
                        <a:rPr lang="vi-VN" sz="1000" spc="-25">
                          <a:effectLst/>
                          <a:latin typeface="Times New Roman"/>
                          <a:ea typeface="Times New Roman"/>
                          <a:cs typeface="Times New Roman"/>
                        </a:rPr>
                        <a:t> </a:t>
                      </a:r>
                      <a:r>
                        <a:rPr lang="vi-VN" sz="1000">
                          <a:effectLst/>
                          <a:latin typeface="Times New Roman"/>
                          <a:ea typeface="Times New Roman"/>
                          <a:cs typeface="Times New Roman"/>
                        </a:rPr>
                        <a:t>hà</a:t>
                      </a:r>
                      <a:r>
                        <a:rPr lang="vi-VN" sz="1000" spc="10">
                          <a:effectLst/>
                          <a:latin typeface="Times New Roman"/>
                          <a:ea typeface="Times New Roman"/>
                          <a:cs typeface="Times New Roman"/>
                        </a:rPr>
                        <a:t>n</a:t>
                      </a:r>
                      <a:r>
                        <a:rPr lang="vi-VN" sz="1000">
                          <a:effectLst/>
                          <a:latin typeface="Times New Roman"/>
                          <a:ea typeface="Times New Roman"/>
                          <a:cs typeface="Times New Roman"/>
                        </a:rPr>
                        <a:t>g x</a:t>
                      </a:r>
                      <a:r>
                        <a:rPr lang="vi-VN" sz="1000" spc="10">
                          <a:effectLst/>
                          <a:latin typeface="Times New Roman"/>
                          <a:ea typeface="Times New Roman"/>
                          <a:cs typeface="Times New Roman"/>
                        </a:rPr>
                        <a:t>ó</a:t>
                      </a:r>
                      <a:r>
                        <a:rPr lang="vi-VN" sz="1000">
                          <a:effectLst/>
                          <a:latin typeface="Times New Roman"/>
                          <a:ea typeface="Times New Roman"/>
                          <a:cs typeface="Times New Roman"/>
                        </a:rPr>
                        <a:t>m l</a:t>
                      </a:r>
                      <a:r>
                        <a:rPr lang="vi-VN" sz="1000" spc="5">
                          <a:effectLst/>
                          <a:latin typeface="Times New Roman"/>
                          <a:ea typeface="Times New Roman"/>
                          <a:cs typeface="Times New Roman"/>
                        </a:rPr>
                        <a:t>á</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r>
                        <a:rPr lang="vi-VN" sz="1000" spc="-10">
                          <a:effectLst/>
                          <a:latin typeface="Times New Roman"/>
                          <a:ea typeface="Times New Roman"/>
                          <a:cs typeface="Times New Roman"/>
                        </a:rPr>
                        <a:t> </a:t>
                      </a:r>
                      <a:r>
                        <a:rPr lang="vi-VN" sz="1000">
                          <a:effectLst/>
                          <a:latin typeface="Times New Roman"/>
                          <a:ea typeface="Times New Roman"/>
                          <a:cs typeface="Times New Roman"/>
                        </a:rPr>
                        <a:t>g</a:t>
                      </a:r>
                      <a:r>
                        <a:rPr lang="vi-VN" sz="1000" spc="10">
                          <a:effectLst/>
                          <a:latin typeface="Times New Roman"/>
                          <a:ea typeface="Times New Roman"/>
                          <a:cs typeface="Times New Roman"/>
                        </a:rPr>
                        <a:t>i</a:t>
                      </a:r>
                      <a:r>
                        <a:rPr lang="vi-VN" sz="1000" spc="-10">
                          <a:effectLst/>
                          <a:latin typeface="Times New Roman"/>
                          <a:ea typeface="Times New Roman"/>
                          <a:cs typeface="Times New Roman"/>
                        </a:rPr>
                        <a:t>ề</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endParaRPr lang="vi-VN" sz="800">
                        <a:effectLst/>
                        <a:latin typeface="Arial"/>
                        <a:ea typeface="Times New Roman"/>
                        <a:cs typeface="Times New Roman"/>
                      </a:endParaRPr>
                    </a:p>
                    <a:p>
                      <a:pPr marR="940435">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Cảm thông, giúp đỡ người gặp khó khăn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Tôn trọng sự khác biệt của người khác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339678">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Chăm chỉ</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Tự giác làm việc của mình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Quý trọng thời gian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Ham học hỏi</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Yêu lao động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Vượt qua khó khăn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339678">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Trung</a:t>
                      </a:r>
                      <a:r>
                        <a:rPr lang="vi-VN" sz="1000" spc="230">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h</a:t>
                      </a:r>
                      <a:r>
                        <a:rPr lang="vi-VN" sz="1000">
                          <a:effectLst/>
                          <a:latin typeface="Times New Roman"/>
                          <a:ea typeface="Times New Roman"/>
                          <a:cs typeface="Times New Roman"/>
                        </a:rPr>
                        <a:t>ực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Thật thà</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Nhận lỗi và sửa lỗi</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Giữ lời hứa</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Tôn</a:t>
                      </a:r>
                      <a:r>
                        <a:rPr lang="vi-VN" sz="1000" spc="-5">
                          <a:effectLst/>
                          <a:latin typeface="Times New Roman"/>
                          <a:ea typeface="Times New Roman"/>
                          <a:cs typeface="Times New Roman"/>
                        </a:rPr>
                        <a:t> trọng tài sản</a:t>
                      </a:r>
                      <a:r>
                        <a:rPr lang="vi-VN" sz="1000" spc="-45">
                          <a:effectLst/>
                          <a:latin typeface="Times New Roman"/>
                          <a:ea typeface="Times New Roman"/>
                          <a:cs typeface="Times New Roman"/>
                        </a:rPr>
                        <a:t> c</a:t>
                      </a:r>
                      <a:r>
                        <a:rPr lang="vi-VN" sz="1000" spc="-30">
                          <a:effectLst/>
                          <a:latin typeface="Times New Roman"/>
                          <a:ea typeface="Times New Roman"/>
                          <a:cs typeface="Times New Roman"/>
                        </a:rPr>
                        <a:t>ủ</a:t>
                      </a:r>
                      <a:r>
                        <a:rPr lang="vi-VN" sz="1000">
                          <a:effectLst/>
                          <a:latin typeface="Times New Roman"/>
                          <a:ea typeface="Times New Roman"/>
                          <a:cs typeface="Times New Roman"/>
                        </a:rPr>
                        <a:t>a</a:t>
                      </a:r>
                      <a:r>
                        <a:rPr lang="vi-VN" sz="1000" spc="-85">
                          <a:effectLst/>
                          <a:latin typeface="Times New Roman"/>
                          <a:ea typeface="Times New Roman"/>
                          <a:cs typeface="Times New Roman"/>
                        </a:rPr>
                        <a:t> </a:t>
                      </a:r>
                      <a:r>
                        <a:rPr lang="vi-VN" sz="1000" spc="-40">
                          <a:effectLst/>
                          <a:latin typeface="Times New Roman"/>
                          <a:ea typeface="Times New Roman"/>
                          <a:cs typeface="Times New Roman"/>
                        </a:rPr>
                        <a:t>n</a:t>
                      </a:r>
                      <a:r>
                        <a:rPr lang="vi-VN" sz="1000" spc="-30">
                          <a:effectLst/>
                          <a:latin typeface="Times New Roman"/>
                          <a:ea typeface="Times New Roman"/>
                          <a:cs typeface="Times New Roman"/>
                        </a:rPr>
                        <a:t>g</a:t>
                      </a:r>
                      <a:r>
                        <a:rPr lang="vi-VN" sz="1000" spc="-50">
                          <a:effectLst/>
                          <a:latin typeface="Times New Roman"/>
                          <a:ea typeface="Times New Roman"/>
                          <a:cs typeface="Times New Roman"/>
                        </a:rPr>
                        <a:t>ườ</a:t>
                      </a:r>
                      <a:r>
                        <a:rPr lang="vi-VN" sz="1000">
                          <a:effectLst/>
                          <a:latin typeface="Times New Roman"/>
                          <a:ea typeface="Times New Roman"/>
                          <a:cs typeface="Times New Roman"/>
                        </a:rPr>
                        <a:t>i</a:t>
                      </a:r>
                      <a:r>
                        <a:rPr lang="vi-VN" sz="1000" spc="-80">
                          <a:effectLst/>
                          <a:latin typeface="Times New Roman"/>
                          <a:ea typeface="Times New Roman"/>
                          <a:cs typeface="Times New Roman"/>
                        </a:rPr>
                        <a:t> </a:t>
                      </a:r>
                      <a:r>
                        <a:rPr lang="vi-VN" sz="1000" spc="-40">
                          <a:effectLst/>
                          <a:latin typeface="Times New Roman"/>
                          <a:ea typeface="Times New Roman"/>
                          <a:cs typeface="Times New Roman"/>
                        </a:rPr>
                        <a:t>kh</a:t>
                      </a:r>
                      <a:r>
                        <a:rPr lang="vi-VN" sz="1000" spc="-35">
                          <a:effectLst/>
                          <a:latin typeface="Times New Roman"/>
                          <a:ea typeface="Times New Roman"/>
                          <a:cs typeface="Times New Roman"/>
                        </a:rPr>
                        <a:t>á</a:t>
                      </a:r>
                      <a:r>
                        <a:rPr lang="vi-VN" sz="1000">
                          <a:effectLst/>
                          <a:latin typeface="Times New Roman"/>
                          <a:ea typeface="Times New Roman"/>
                          <a:cs typeface="Times New Roman"/>
                        </a:rPr>
                        <a:t>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Bảo</a:t>
                      </a:r>
                      <a:r>
                        <a:rPr lang="vi-VN" sz="1000" spc="-5">
                          <a:effectLst/>
                          <a:latin typeface="Times New Roman"/>
                          <a:ea typeface="Times New Roman"/>
                          <a:cs typeface="Times New Roman"/>
                        </a:rPr>
                        <a:t> vệ cái đúng</a:t>
                      </a:r>
                      <a:r>
                        <a:rPr lang="vi-VN" sz="1000">
                          <a:effectLst/>
                          <a:latin typeface="Times New Roman"/>
                          <a:ea typeface="Times New Roman"/>
                          <a:cs typeface="Times New Roman"/>
                        </a:rPr>
                        <a:t> cái</a:t>
                      </a:r>
                      <a:r>
                        <a:rPr lang="vi-VN" sz="1000" spc="10">
                          <a:effectLst/>
                          <a:latin typeface="Times New Roman"/>
                          <a:ea typeface="Times New Roman"/>
                          <a:cs typeface="Times New Roman"/>
                        </a:rPr>
                        <a:t> </a:t>
                      </a:r>
                      <a:r>
                        <a:rPr lang="vi-VN" sz="1000" spc="-10">
                          <a:effectLst/>
                          <a:latin typeface="Times New Roman"/>
                          <a:ea typeface="Times New Roman"/>
                          <a:cs typeface="Times New Roman"/>
                        </a:rPr>
                        <a:t>t</a:t>
                      </a:r>
                      <a:r>
                        <a:rPr lang="vi-VN" sz="1000" spc="-5">
                          <a:effectLst/>
                          <a:latin typeface="Times New Roman"/>
                          <a:ea typeface="Times New Roman"/>
                          <a:cs typeface="Times New Roman"/>
                        </a:rPr>
                        <a:t>ố</a:t>
                      </a:r>
                      <a:r>
                        <a:rPr lang="vi-VN" sz="1000">
                          <a:effectLst/>
                          <a:latin typeface="Times New Roman"/>
                          <a:ea typeface="Times New Roman"/>
                          <a:cs typeface="Times New Roman"/>
                        </a:rPr>
                        <a:t>t</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679356">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Trách nhiệm</a:t>
                      </a:r>
                      <a:endParaRPr lang="vi-VN" sz="800">
                        <a:effectLst/>
                        <a:latin typeface="Arial"/>
                        <a:ea typeface="Times New Roman"/>
                        <a:cs typeface="Times New Roman"/>
                      </a:endParaRPr>
                    </a:p>
                    <a:p>
                      <a:pPr algn="ct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 Sinh hoạt nền nếp</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Thực hiện nội quy trường, lớp</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a:effectLst/>
                          <a:latin typeface="Times New Roman"/>
                          <a:ea typeface="Times New Roman"/>
                          <a:cs typeface="Times New Roman"/>
                        </a:rPr>
                        <a:t>Bảo</a:t>
                      </a:r>
                      <a:r>
                        <a:rPr lang="vi-VN" sz="1000" spc="-10">
                          <a:effectLst/>
                          <a:latin typeface="Times New Roman"/>
                          <a:ea typeface="Times New Roman"/>
                          <a:cs typeface="Times New Roman"/>
                        </a:rPr>
                        <a:t> </a:t>
                      </a:r>
                      <a:r>
                        <a:rPr lang="vi-VN" sz="1000">
                          <a:effectLst/>
                          <a:latin typeface="Times New Roman"/>
                          <a:ea typeface="Times New Roman"/>
                          <a:cs typeface="Times New Roman"/>
                        </a:rPr>
                        <a:t>q</a:t>
                      </a:r>
                      <a:r>
                        <a:rPr lang="vi-VN" sz="1000" spc="10">
                          <a:effectLst/>
                          <a:latin typeface="Times New Roman"/>
                          <a:ea typeface="Times New Roman"/>
                          <a:cs typeface="Times New Roman"/>
                        </a:rPr>
                        <a:t>u</a:t>
                      </a:r>
                      <a:r>
                        <a:rPr lang="vi-VN" sz="1000" spc="-10">
                          <a:effectLst/>
                          <a:latin typeface="Times New Roman"/>
                          <a:ea typeface="Times New Roman"/>
                          <a:cs typeface="Times New Roman"/>
                        </a:rPr>
                        <a:t>ả</a:t>
                      </a:r>
                      <a:r>
                        <a:rPr lang="vi-VN" sz="1000">
                          <a:effectLst/>
                          <a:latin typeface="Times New Roman"/>
                          <a:ea typeface="Times New Roman"/>
                          <a:cs typeface="Times New Roman"/>
                        </a:rPr>
                        <a:t>n</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đ</a:t>
                      </a:r>
                      <a:r>
                        <a:rPr lang="vi-VN" sz="1000">
                          <a:effectLst/>
                          <a:latin typeface="Times New Roman"/>
                          <a:ea typeface="Times New Roman"/>
                          <a:cs typeface="Times New Roman"/>
                        </a:rPr>
                        <a:t>ồ dù</a:t>
                      </a:r>
                      <a:r>
                        <a:rPr lang="vi-VN" sz="1000" spc="-5">
                          <a:effectLst/>
                          <a:latin typeface="Times New Roman"/>
                          <a:ea typeface="Times New Roman"/>
                          <a:cs typeface="Times New Roman"/>
                        </a:rPr>
                        <a:t>n</a:t>
                      </a:r>
                      <a:r>
                        <a:rPr lang="vi-VN" sz="1000">
                          <a:effectLst/>
                          <a:latin typeface="Times New Roman"/>
                          <a:ea typeface="Times New Roman"/>
                          <a:cs typeface="Times New Roman"/>
                        </a:rPr>
                        <a:t>g cá nh</a:t>
                      </a:r>
                      <a:r>
                        <a:rPr lang="vi-VN" sz="1000" spc="-10">
                          <a:effectLst/>
                          <a:latin typeface="Times New Roman"/>
                          <a:ea typeface="Times New Roman"/>
                          <a:cs typeface="Times New Roman"/>
                        </a:rPr>
                        <a:t>â</a:t>
                      </a:r>
                      <a:r>
                        <a:rPr lang="vi-VN" sz="1000">
                          <a:effectLst/>
                          <a:latin typeface="Times New Roman"/>
                          <a:ea typeface="Times New Roman"/>
                          <a:cs typeface="Times New Roman"/>
                        </a:rPr>
                        <a:t>n và g</a:t>
                      </a:r>
                      <a:r>
                        <a:rPr lang="vi-VN" sz="1000" spc="10">
                          <a:effectLst/>
                          <a:latin typeface="Times New Roman"/>
                          <a:ea typeface="Times New Roman"/>
                          <a:cs typeface="Times New Roman"/>
                        </a:rPr>
                        <a:t>i</a:t>
                      </a:r>
                      <a:r>
                        <a:rPr lang="vi-VN" sz="1000">
                          <a:effectLst/>
                          <a:latin typeface="Times New Roman"/>
                          <a:ea typeface="Times New Roman"/>
                          <a:cs typeface="Times New Roman"/>
                        </a:rPr>
                        <a:t>a</a:t>
                      </a:r>
                      <a:r>
                        <a:rPr lang="vi-VN" sz="1000" spc="-15">
                          <a:effectLst/>
                          <a:latin typeface="Times New Roman"/>
                          <a:ea typeface="Times New Roman"/>
                          <a:cs typeface="Times New Roman"/>
                        </a:rPr>
                        <a:t> </a:t>
                      </a:r>
                      <a:r>
                        <a:rPr lang="vi-VN" sz="1000" spc="-5">
                          <a:effectLst/>
                          <a:latin typeface="Times New Roman"/>
                          <a:ea typeface="Times New Roman"/>
                          <a:cs typeface="Times New Roman"/>
                        </a:rPr>
                        <a:t>đ</a:t>
                      </a:r>
                      <a:r>
                        <a:rPr lang="vi-VN" sz="1000">
                          <a:effectLst/>
                          <a:latin typeface="Times New Roman"/>
                          <a:ea typeface="Times New Roman"/>
                          <a:cs typeface="Times New Roman"/>
                        </a:rPr>
                        <a:t>ình</a:t>
                      </a:r>
                      <a:endParaRPr lang="vi-VN" sz="800">
                        <a:effectLst/>
                        <a:latin typeface="Arial"/>
                        <a:ea typeface="Times New Roman"/>
                        <a:cs typeface="Times New Roman"/>
                      </a:endParaRPr>
                    </a:p>
                    <a:p>
                      <a:pPr>
                        <a:lnSpc>
                          <a:spcPct val="115000"/>
                        </a:lnSpc>
                        <a:spcAft>
                          <a:spcPts val="0"/>
                        </a:spcAft>
                      </a:pPr>
                      <a:r>
                        <a:rPr lang="vi-VN" sz="1000" spc="-1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Tích</a:t>
                      </a:r>
                      <a:r>
                        <a:rPr lang="vi-VN" sz="1000" spc="5">
                          <a:effectLst/>
                          <a:latin typeface="Times New Roman"/>
                          <a:ea typeface="Times New Roman"/>
                          <a:cs typeface="Times New Roman"/>
                        </a:rPr>
                        <a:t> </a:t>
                      </a:r>
                      <a:r>
                        <a:rPr lang="vi-VN" sz="1000">
                          <a:effectLst/>
                          <a:latin typeface="Times New Roman"/>
                          <a:ea typeface="Times New Roman"/>
                          <a:cs typeface="Times New Roman"/>
                        </a:rPr>
                        <a:t>c</a:t>
                      </a:r>
                      <a:r>
                        <a:rPr lang="vi-VN" sz="1000" spc="-5">
                          <a:effectLst/>
                          <a:latin typeface="Times New Roman"/>
                          <a:ea typeface="Times New Roman"/>
                          <a:cs typeface="Times New Roman"/>
                        </a:rPr>
                        <a:t>ự</a:t>
                      </a:r>
                      <a:r>
                        <a:rPr lang="vi-VN" sz="1000">
                          <a:effectLst/>
                          <a:latin typeface="Times New Roman"/>
                          <a:ea typeface="Times New Roman"/>
                          <a:cs typeface="Times New Roman"/>
                        </a:rPr>
                        <a:t>c</a:t>
                      </a:r>
                      <a:r>
                        <a:rPr lang="vi-VN" sz="1000" spc="-15">
                          <a:effectLst/>
                          <a:latin typeface="Times New Roman"/>
                          <a:ea typeface="Times New Roman"/>
                          <a:cs typeface="Times New Roman"/>
                        </a:rPr>
                        <a:t> </a:t>
                      </a:r>
                      <a:r>
                        <a:rPr lang="vi-VN" sz="1000">
                          <a:effectLst/>
                          <a:latin typeface="Times New Roman"/>
                          <a:ea typeface="Times New Roman"/>
                          <a:cs typeface="Times New Roman"/>
                        </a:rPr>
                        <a:t>hoàn t</a:t>
                      </a:r>
                      <a:r>
                        <a:rPr lang="vi-VN" sz="1000" spc="10">
                          <a:effectLst/>
                          <a:latin typeface="Times New Roman"/>
                          <a:ea typeface="Times New Roman"/>
                          <a:cs typeface="Times New Roman"/>
                        </a:rPr>
                        <a:t>h</a:t>
                      </a:r>
                      <a:r>
                        <a:rPr lang="vi-VN" sz="1000" spc="-10">
                          <a:effectLst/>
                          <a:latin typeface="Times New Roman"/>
                          <a:ea typeface="Times New Roman"/>
                          <a:cs typeface="Times New Roman"/>
                        </a:rPr>
                        <a:t>à</a:t>
                      </a:r>
                      <a:r>
                        <a:rPr lang="vi-VN" sz="1000" spc="-5">
                          <a:effectLst/>
                          <a:latin typeface="Times New Roman"/>
                          <a:ea typeface="Times New Roman"/>
                          <a:cs typeface="Times New Roman"/>
                        </a:rPr>
                        <a:t>n</a:t>
                      </a:r>
                      <a:r>
                        <a:rPr lang="vi-VN" sz="1000">
                          <a:effectLst/>
                          <a:latin typeface="Times New Roman"/>
                          <a:ea typeface="Times New Roman"/>
                          <a:cs typeface="Times New Roman"/>
                        </a:rPr>
                        <a:t>h n</a:t>
                      </a:r>
                      <a:r>
                        <a:rPr lang="vi-VN" sz="1000" spc="-10">
                          <a:effectLst/>
                          <a:latin typeface="Times New Roman"/>
                          <a:ea typeface="Times New Roman"/>
                          <a:cs typeface="Times New Roman"/>
                        </a:rPr>
                        <a:t>h</a:t>
                      </a:r>
                      <a:r>
                        <a:rPr lang="vi-VN" sz="1000" spc="5">
                          <a:effectLst/>
                          <a:latin typeface="Times New Roman"/>
                          <a:ea typeface="Times New Roman"/>
                          <a:cs typeface="Times New Roman"/>
                        </a:rPr>
                        <a:t>i</a:t>
                      </a:r>
                      <a:r>
                        <a:rPr lang="vi-VN" sz="1000">
                          <a:effectLst/>
                          <a:latin typeface="Times New Roman"/>
                          <a:ea typeface="Times New Roman"/>
                          <a:cs typeface="Times New Roman"/>
                        </a:rPr>
                        <a:t>ệm</a:t>
                      </a:r>
                      <a:r>
                        <a:rPr lang="vi-VN" sz="1000" spc="-25">
                          <a:effectLst/>
                          <a:latin typeface="Times New Roman"/>
                          <a:ea typeface="Times New Roman"/>
                          <a:cs typeface="Times New Roman"/>
                        </a:rPr>
                        <a:t> </a:t>
                      </a:r>
                      <a:r>
                        <a:rPr lang="vi-VN" sz="1000" spc="5">
                          <a:effectLst/>
                          <a:latin typeface="Times New Roman"/>
                          <a:ea typeface="Times New Roman"/>
                          <a:cs typeface="Times New Roman"/>
                        </a:rPr>
                        <a:t>v</a:t>
                      </a:r>
                      <a:r>
                        <a:rPr lang="vi-VN" sz="1000">
                          <a:effectLst/>
                          <a:latin typeface="Times New Roman"/>
                          <a:ea typeface="Times New Roman"/>
                          <a:cs typeface="Times New Roman"/>
                        </a:rPr>
                        <a:t>ụ</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Bảo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v</a:t>
                      </a:r>
                      <a:r>
                        <a:rPr lang="vi-VN" sz="1000">
                          <a:effectLst/>
                          <a:latin typeface="Times New Roman"/>
                          <a:ea typeface="Times New Roman"/>
                          <a:cs typeface="Times New Roman"/>
                        </a:rPr>
                        <a:t>ệ c</a:t>
                      </a:r>
                      <a:r>
                        <a:rPr lang="vi-VN" sz="1000" spc="-5">
                          <a:effectLst/>
                          <a:latin typeface="Times New Roman"/>
                          <a:ea typeface="Times New Roman"/>
                          <a:cs typeface="Times New Roman"/>
                        </a:rPr>
                        <a:t>ủ</a:t>
                      </a:r>
                      <a:r>
                        <a:rPr lang="vi-VN" sz="1000">
                          <a:effectLst/>
                          <a:latin typeface="Times New Roman"/>
                          <a:ea typeface="Times New Roman"/>
                          <a:cs typeface="Times New Roman"/>
                        </a:rPr>
                        <a:t>a c</a:t>
                      </a:r>
                      <a:r>
                        <a:rPr lang="vi-VN" sz="1000" spc="-10">
                          <a:effectLst/>
                          <a:latin typeface="Times New Roman"/>
                          <a:ea typeface="Times New Roman"/>
                          <a:cs typeface="Times New Roman"/>
                        </a:rPr>
                        <a:t>ô</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Bảo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v</a:t>
                      </a:r>
                      <a:r>
                        <a:rPr lang="vi-VN" sz="1000">
                          <a:effectLst/>
                          <a:latin typeface="Times New Roman"/>
                          <a:ea typeface="Times New Roman"/>
                          <a:cs typeface="Times New Roman"/>
                        </a:rPr>
                        <a:t>ệ </a:t>
                      </a:r>
                      <a:r>
                        <a:rPr lang="vi-VN" sz="1000" spc="-25">
                          <a:effectLst/>
                          <a:latin typeface="Times New Roman"/>
                          <a:ea typeface="Times New Roman"/>
                          <a:cs typeface="Times New Roman"/>
                        </a:rPr>
                        <a:t>m</a:t>
                      </a:r>
                      <a:r>
                        <a:rPr lang="vi-VN" sz="1000">
                          <a:effectLst/>
                          <a:latin typeface="Times New Roman"/>
                          <a:ea typeface="Times New Roman"/>
                          <a:cs typeface="Times New Roman"/>
                        </a:rPr>
                        <a:t>ôi t</a:t>
                      </a:r>
                      <a:r>
                        <a:rPr lang="vi-VN" sz="1000" spc="5">
                          <a:effectLst/>
                          <a:latin typeface="Times New Roman"/>
                          <a:ea typeface="Times New Roman"/>
                          <a:cs typeface="Times New Roman"/>
                        </a:rPr>
                        <a:t>r</a:t>
                      </a:r>
                      <a:r>
                        <a:rPr lang="vi-VN" sz="1000" spc="-5">
                          <a:effectLst/>
                          <a:latin typeface="Times New Roman"/>
                          <a:ea typeface="Times New Roman"/>
                          <a:cs typeface="Times New Roman"/>
                        </a:rPr>
                        <a:t>ư</a:t>
                      </a:r>
                      <a:r>
                        <a:rPr lang="vi-VN" sz="1000">
                          <a:effectLst/>
                          <a:latin typeface="Times New Roman"/>
                          <a:ea typeface="Times New Roman"/>
                          <a:cs typeface="Times New Roman"/>
                        </a:rPr>
                        <a:t>ờ</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s</a:t>
                      </a:r>
                      <a:r>
                        <a:rPr lang="vi-VN" sz="1000" spc="-5">
                          <a:effectLst/>
                          <a:latin typeface="Times New Roman"/>
                          <a:ea typeface="Times New Roman"/>
                          <a:cs typeface="Times New Roman"/>
                        </a:rPr>
                        <a:t>ốn</a:t>
                      </a:r>
                      <a:r>
                        <a:rPr lang="vi-VN" sz="1000">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451146">
                <a:tc rowSpan="2">
                  <a:txBody>
                    <a:bodyPr/>
                    <a:lstStyle/>
                    <a:p>
                      <a:pPr marL="64770" marR="80010">
                        <a:lnSpc>
                          <a:spcPct val="9900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a:t>
                      </a:r>
                      <a:r>
                        <a:rPr lang="vi-VN" sz="1000" spc="-5">
                          <a:effectLst/>
                          <a:latin typeface="Times New Roman"/>
                          <a:ea typeface="Times New Roman"/>
                          <a:cs typeface="Times New Roman"/>
                        </a:rPr>
                        <a:t>K</a:t>
                      </a:r>
                      <a:r>
                        <a:rPr lang="vi-VN" sz="1000">
                          <a:effectLst/>
                          <a:latin typeface="Times New Roman"/>
                          <a:ea typeface="Times New Roman"/>
                          <a:cs typeface="Times New Roman"/>
                        </a:rPr>
                        <a:t>Ĩ </a:t>
                      </a:r>
                      <a:r>
                        <a:rPr lang="vi-VN" sz="1000" spc="-10">
                          <a:effectLst/>
                          <a:latin typeface="Times New Roman"/>
                          <a:ea typeface="Times New Roman"/>
                          <a:cs typeface="Times New Roman"/>
                        </a:rPr>
                        <a:t>N</a:t>
                      </a:r>
                      <a:r>
                        <a:rPr lang="vi-VN" sz="1000">
                          <a:effectLst/>
                          <a:latin typeface="Times New Roman"/>
                          <a:ea typeface="Times New Roman"/>
                          <a:cs typeface="Times New Roman"/>
                        </a:rPr>
                        <a:t>Ă</a:t>
                      </a:r>
                      <a:r>
                        <a:rPr lang="vi-VN" sz="1000" spc="-10">
                          <a:effectLst/>
                          <a:latin typeface="Times New Roman"/>
                          <a:ea typeface="Times New Roman"/>
                          <a:cs typeface="Times New Roman"/>
                        </a:rPr>
                        <a:t>N</a:t>
                      </a:r>
                      <a:r>
                        <a:rPr lang="vi-VN" sz="1000">
                          <a:effectLst/>
                          <a:latin typeface="Times New Roman"/>
                          <a:ea typeface="Times New Roman"/>
                          <a:cs typeface="Times New Roman"/>
                        </a:rPr>
                        <a:t>G S</a:t>
                      </a:r>
                      <a:r>
                        <a:rPr lang="vi-VN" sz="1000" spc="-5">
                          <a:effectLst/>
                          <a:latin typeface="Times New Roman"/>
                          <a:ea typeface="Times New Roman"/>
                          <a:cs typeface="Times New Roman"/>
                        </a:rPr>
                        <a:t>Ố</a:t>
                      </a:r>
                      <a:r>
                        <a:rPr lang="vi-VN" sz="1000">
                          <a:effectLst/>
                          <a:latin typeface="Times New Roman"/>
                          <a:ea typeface="Times New Roman"/>
                          <a:cs typeface="Times New Roman"/>
                        </a:rPr>
                        <a:t>NG</a:t>
                      </a:r>
                      <a:endParaRPr lang="vi-VN" sz="800">
                        <a:effectLst/>
                        <a:latin typeface="Arial"/>
                        <a:ea typeface="Times New Roman"/>
                        <a:cs typeface="Times New Roman"/>
                      </a:endParaRPr>
                    </a:p>
                    <a:p>
                      <a:pPr marR="940435">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3020" algn="ctr">
                        <a:lnSpc>
                          <a:spcPct val="99000"/>
                        </a:lnSpc>
                        <a:spcAft>
                          <a:spcPts val="0"/>
                        </a:spcAft>
                      </a:pPr>
                      <a:r>
                        <a:rPr lang="vi-VN" sz="1000">
                          <a:effectLst/>
                          <a:latin typeface="Times New Roman"/>
                          <a:ea typeface="Times New Roman"/>
                          <a:cs typeface="Times New Roman"/>
                        </a:rPr>
                        <a:t>Kĩ</a:t>
                      </a:r>
                      <a:r>
                        <a:rPr lang="vi-VN" sz="1000" spc="-80">
                          <a:effectLst/>
                          <a:latin typeface="Times New Roman"/>
                          <a:ea typeface="Times New Roman"/>
                          <a:cs typeface="Times New Roman"/>
                        </a:rPr>
                        <a:t> </a:t>
                      </a:r>
                      <a:r>
                        <a:rPr lang="vi-VN" sz="1000">
                          <a:effectLst/>
                          <a:latin typeface="Times New Roman"/>
                          <a:ea typeface="Times New Roman"/>
                          <a:cs typeface="Times New Roman"/>
                        </a:rPr>
                        <a:t>n</a:t>
                      </a:r>
                      <a:r>
                        <a:rPr lang="vi-VN" sz="1000" spc="10">
                          <a:effectLst/>
                          <a:latin typeface="Times New Roman"/>
                          <a:ea typeface="Times New Roman"/>
                          <a:cs typeface="Times New Roman"/>
                        </a:rPr>
                        <a:t>ă</a:t>
                      </a:r>
                      <a:r>
                        <a:rPr lang="vi-VN" sz="1000" spc="-15">
                          <a:effectLst/>
                          <a:latin typeface="Times New Roman"/>
                          <a:ea typeface="Times New Roman"/>
                          <a:cs typeface="Times New Roman"/>
                        </a:rPr>
                        <a:t>n</a:t>
                      </a:r>
                      <a:r>
                        <a:rPr lang="vi-VN" sz="1000">
                          <a:effectLst/>
                          <a:latin typeface="Times New Roman"/>
                          <a:ea typeface="Times New Roman"/>
                          <a:cs typeface="Times New Roman"/>
                        </a:rPr>
                        <a:t>g nh</a:t>
                      </a:r>
                      <a:r>
                        <a:rPr lang="vi-VN" sz="1000" spc="5">
                          <a:effectLst/>
                          <a:latin typeface="Times New Roman"/>
                          <a:ea typeface="Times New Roman"/>
                          <a:cs typeface="Times New Roman"/>
                        </a:rPr>
                        <a:t>ậ</a:t>
                      </a:r>
                      <a:r>
                        <a:rPr lang="vi-VN" sz="1000">
                          <a:effectLst/>
                          <a:latin typeface="Times New Roman"/>
                          <a:ea typeface="Times New Roman"/>
                          <a:cs typeface="Times New Roman"/>
                        </a:rPr>
                        <a:t>n</a:t>
                      </a:r>
                      <a:r>
                        <a:rPr lang="vi-VN" sz="1000" spc="310">
                          <a:effectLst/>
                          <a:latin typeface="Times New Roman"/>
                          <a:ea typeface="Times New Roman"/>
                          <a:cs typeface="Times New Roman"/>
                        </a:rPr>
                        <a:t> </a:t>
                      </a:r>
                      <a:r>
                        <a:rPr lang="vi-VN" sz="1000" spc="-10">
                          <a:effectLst/>
                          <a:latin typeface="Times New Roman"/>
                          <a:ea typeface="Times New Roman"/>
                          <a:cs typeface="Times New Roman"/>
                        </a:rPr>
                        <a:t>t</a:t>
                      </a:r>
                      <a:r>
                        <a:rPr lang="vi-VN" sz="1000">
                          <a:effectLst/>
                          <a:latin typeface="Times New Roman"/>
                          <a:ea typeface="Times New Roman"/>
                          <a:cs typeface="Times New Roman"/>
                        </a:rPr>
                        <a:t>hức, q</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ả</a:t>
                      </a:r>
                      <a:r>
                        <a:rPr lang="vi-VN" sz="1000">
                          <a:effectLst/>
                          <a:latin typeface="Times New Roman"/>
                          <a:ea typeface="Times New Roman"/>
                          <a:cs typeface="Times New Roman"/>
                        </a:rPr>
                        <a:t>n</a:t>
                      </a:r>
                      <a:r>
                        <a:rPr lang="vi-VN" sz="1000" spc="230">
                          <a:effectLst/>
                          <a:latin typeface="Times New Roman"/>
                          <a:ea typeface="Times New Roman"/>
                          <a:cs typeface="Times New Roman"/>
                        </a:rPr>
                        <a:t> </a:t>
                      </a:r>
                      <a:r>
                        <a:rPr lang="vi-VN" sz="1000" spc="-10">
                          <a:effectLst/>
                          <a:latin typeface="Times New Roman"/>
                          <a:ea typeface="Times New Roman"/>
                          <a:cs typeface="Times New Roman"/>
                        </a:rPr>
                        <a:t>l</a:t>
                      </a:r>
                      <a:r>
                        <a:rPr lang="vi-VN" sz="1000">
                          <a:effectLst/>
                          <a:latin typeface="Times New Roman"/>
                          <a:ea typeface="Times New Roman"/>
                          <a:cs typeface="Times New Roman"/>
                        </a:rPr>
                        <a:t>í</a:t>
                      </a:r>
                      <a:endParaRPr lang="vi-VN" sz="800">
                        <a:effectLst/>
                        <a:latin typeface="Arial"/>
                        <a:ea typeface="Times New Roman"/>
                        <a:cs typeface="Times New Roman"/>
                      </a:endParaRPr>
                    </a:p>
                    <a:p>
                      <a:pPr algn="ctr">
                        <a:lnSpc>
                          <a:spcPts val="1600"/>
                        </a:lnSpc>
                        <a:spcAft>
                          <a:spcPts val="0"/>
                        </a:spcAft>
                      </a:pPr>
                      <a:r>
                        <a:rPr lang="vi-VN" sz="1000" spc="5">
                          <a:effectLst/>
                          <a:latin typeface="Times New Roman"/>
                          <a:ea typeface="Times New Roman"/>
                          <a:cs typeface="Times New Roman"/>
                        </a:rPr>
                        <a:t>bả</a:t>
                      </a:r>
                      <a:r>
                        <a:rPr lang="vi-VN" sz="1000">
                          <a:effectLst/>
                          <a:latin typeface="Times New Roman"/>
                          <a:ea typeface="Times New Roman"/>
                          <a:cs typeface="Times New Roman"/>
                        </a:rPr>
                        <a:t>n</a:t>
                      </a:r>
                      <a:r>
                        <a:rPr lang="vi-VN" sz="1000" spc="145">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h</a:t>
                      </a:r>
                      <a:r>
                        <a:rPr lang="vi-VN" sz="1000">
                          <a:effectLst/>
                          <a:latin typeface="Times New Roman"/>
                          <a:ea typeface="Times New Roman"/>
                          <a:cs typeface="Times New Roman"/>
                        </a:rPr>
                        <a:t>ân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1285">
                        <a:lnSpc>
                          <a:spcPts val="1600"/>
                        </a:lnSpc>
                        <a:spcAft>
                          <a:spcPts val="0"/>
                        </a:spcAft>
                      </a:pPr>
                      <a:r>
                        <a:rPr lang="vi-VN" sz="1000" spc="-5">
                          <a:effectLst/>
                          <a:latin typeface="Times New Roman"/>
                          <a:ea typeface="Times New Roman"/>
                          <a:cs typeface="Times New Roman"/>
                        </a:rPr>
                        <a:t>T</a:t>
                      </a:r>
                      <a:r>
                        <a:rPr lang="vi-VN" sz="1000">
                          <a:effectLst/>
                          <a:latin typeface="Times New Roman"/>
                          <a:ea typeface="Times New Roman"/>
                          <a:cs typeface="Times New Roman"/>
                        </a:rPr>
                        <a:t>ự</a:t>
                      </a:r>
                      <a:r>
                        <a:rPr lang="vi-VN" sz="1000" spc="-5">
                          <a:effectLst/>
                          <a:latin typeface="Times New Roman"/>
                          <a:ea typeface="Times New Roman"/>
                          <a:cs typeface="Times New Roman"/>
                        </a:rPr>
                        <a:t> </a:t>
                      </a:r>
                      <a:r>
                        <a:rPr lang="vi-VN" sz="1000">
                          <a:effectLst/>
                          <a:latin typeface="Times New Roman"/>
                          <a:ea typeface="Times New Roman"/>
                          <a:cs typeface="Times New Roman"/>
                        </a:rPr>
                        <a:t>c</a:t>
                      </a:r>
                      <a:r>
                        <a:rPr lang="vi-VN" sz="1000" spc="5">
                          <a:effectLst/>
                          <a:latin typeface="Times New Roman"/>
                          <a:ea typeface="Times New Roman"/>
                          <a:cs typeface="Times New Roman"/>
                        </a:rPr>
                        <a:t>h</a:t>
                      </a:r>
                      <a:r>
                        <a:rPr lang="vi-VN" sz="1000">
                          <a:effectLst/>
                          <a:latin typeface="Times New Roman"/>
                          <a:ea typeface="Times New Roman"/>
                          <a:cs typeface="Times New Roman"/>
                        </a:rPr>
                        <a:t>ăm</a:t>
                      </a:r>
                      <a:r>
                        <a:rPr lang="vi-VN" sz="1000" spc="-10">
                          <a:effectLst/>
                          <a:latin typeface="Times New Roman"/>
                          <a:ea typeface="Times New Roman"/>
                          <a:cs typeface="Times New Roman"/>
                        </a:rPr>
                        <a:t> </a:t>
                      </a:r>
                      <a:r>
                        <a:rPr lang="vi-VN" sz="1000">
                          <a:effectLst/>
                          <a:latin typeface="Times New Roman"/>
                          <a:ea typeface="Times New Roman"/>
                          <a:cs typeface="Times New Roman"/>
                        </a:rPr>
                        <a:t>s</a:t>
                      </a:r>
                      <a:r>
                        <a:rPr lang="vi-VN" sz="1000" spc="10">
                          <a:effectLst/>
                          <a:latin typeface="Times New Roman"/>
                          <a:ea typeface="Times New Roman"/>
                          <a:cs typeface="Times New Roman"/>
                        </a:rPr>
                        <a:t>ó</a:t>
                      </a:r>
                      <a:r>
                        <a:rPr lang="vi-VN" sz="1000">
                          <a:effectLst/>
                          <a:latin typeface="Times New Roman"/>
                          <a:ea typeface="Times New Roman"/>
                          <a:cs typeface="Times New Roman"/>
                        </a:rPr>
                        <a:t>c </a:t>
                      </a:r>
                      <a:r>
                        <a:rPr lang="vi-VN" sz="1000" spc="5">
                          <a:effectLst/>
                          <a:latin typeface="Times New Roman"/>
                          <a:ea typeface="Times New Roman"/>
                          <a:cs typeface="Times New Roman"/>
                        </a:rPr>
                        <a:t>b</a:t>
                      </a:r>
                      <a:r>
                        <a:rPr lang="vi-VN" sz="1000" spc="-15">
                          <a:effectLst/>
                          <a:latin typeface="Times New Roman"/>
                          <a:ea typeface="Times New Roman"/>
                          <a:cs typeface="Times New Roman"/>
                        </a:rPr>
                        <a:t>ả</a:t>
                      </a:r>
                      <a:r>
                        <a:rPr lang="vi-VN" sz="1000">
                          <a:effectLst/>
                          <a:latin typeface="Times New Roman"/>
                          <a:ea typeface="Times New Roman"/>
                          <a:cs typeface="Times New Roman"/>
                        </a:rPr>
                        <a:t>n thân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8270">
                        <a:lnSpc>
                          <a:spcPts val="1600"/>
                        </a:lnSpc>
                        <a:spcAft>
                          <a:spcPts val="0"/>
                        </a:spcAft>
                      </a:pPr>
                      <a:r>
                        <a:rPr lang="vi-VN" sz="1000">
                          <a:effectLst/>
                          <a:latin typeface="Times New Roman"/>
                          <a:ea typeface="Times New Roman"/>
                          <a:cs typeface="Times New Roman"/>
                        </a:rPr>
                        <a:t>Thể </a:t>
                      </a:r>
                      <a:r>
                        <a:rPr lang="vi-VN" sz="1000" spc="-5">
                          <a:effectLst/>
                          <a:latin typeface="Times New Roman"/>
                          <a:ea typeface="Times New Roman"/>
                          <a:cs typeface="Times New Roman"/>
                        </a:rPr>
                        <a:t>h</a:t>
                      </a:r>
                      <a:r>
                        <a:rPr lang="vi-VN" sz="1000" spc="5">
                          <a:effectLst/>
                          <a:latin typeface="Times New Roman"/>
                          <a:ea typeface="Times New Roman"/>
                          <a:cs typeface="Times New Roman"/>
                        </a:rPr>
                        <a:t>i</a:t>
                      </a:r>
                      <a:r>
                        <a:rPr lang="vi-VN" sz="1000" spc="-10">
                          <a:effectLst/>
                          <a:latin typeface="Times New Roman"/>
                          <a:ea typeface="Times New Roman"/>
                          <a:cs typeface="Times New Roman"/>
                        </a:rPr>
                        <a:t>ệ</a:t>
                      </a:r>
                      <a:r>
                        <a:rPr lang="vi-VN" sz="1000">
                          <a:effectLst/>
                          <a:latin typeface="Times New Roman"/>
                          <a:ea typeface="Times New Roman"/>
                          <a:cs typeface="Times New Roman"/>
                        </a:rPr>
                        <a:t>n </a:t>
                      </a:r>
                      <a:r>
                        <a:rPr lang="vi-VN" sz="1000" spc="5">
                          <a:effectLst/>
                          <a:latin typeface="Times New Roman"/>
                          <a:ea typeface="Times New Roman"/>
                          <a:cs typeface="Times New Roman"/>
                        </a:rPr>
                        <a:t>c</a:t>
                      </a:r>
                      <a:r>
                        <a:rPr lang="vi-VN" sz="1000">
                          <a:effectLst/>
                          <a:latin typeface="Times New Roman"/>
                          <a:ea typeface="Times New Roman"/>
                          <a:cs typeface="Times New Roman"/>
                        </a:rPr>
                        <a:t>ảm xúc </a:t>
                      </a:r>
                      <a:r>
                        <a:rPr lang="vi-VN" sz="1000" spc="5">
                          <a:effectLst/>
                          <a:latin typeface="Times New Roman"/>
                          <a:ea typeface="Times New Roman"/>
                          <a:cs typeface="Times New Roman"/>
                        </a:rPr>
                        <a:t>b</a:t>
                      </a:r>
                      <a:r>
                        <a:rPr lang="vi-VN" sz="1000" spc="-15">
                          <a:effectLst/>
                          <a:latin typeface="Times New Roman"/>
                          <a:ea typeface="Times New Roman"/>
                          <a:cs typeface="Times New Roman"/>
                        </a:rPr>
                        <a:t>ả</a:t>
                      </a:r>
                      <a:r>
                        <a:rPr lang="vi-VN" sz="1000">
                          <a:effectLst/>
                          <a:latin typeface="Times New Roman"/>
                          <a:ea typeface="Times New Roman"/>
                          <a:cs typeface="Times New Roman"/>
                        </a:rPr>
                        <a:t>n th</a:t>
                      </a:r>
                      <a:r>
                        <a:rPr lang="vi-VN" sz="1000" spc="-10">
                          <a:effectLst/>
                          <a:latin typeface="Times New Roman"/>
                          <a:ea typeface="Times New Roman"/>
                          <a:cs typeface="Times New Roman"/>
                        </a:rPr>
                        <a:t>â</a:t>
                      </a:r>
                      <a:r>
                        <a:rPr lang="vi-VN" sz="1000">
                          <a:effectLst/>
                          <a:latin typeface="Times New Roman"/>
                          <a:ea typeface="Times New Roman"/>
                          <a:cs typeface="Times New Roman"/>
                        </a:rPr>
                        <a:t>n</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0335">
                        <a:lnSpc>
                          <a:spcPts val="1600"/>
                        </a:lnSpc>
                        <a:spcAft>
                          <a:spcPts val="0"/>
                        </a:spcAft>
                      </a:pPr>
                      <a:r>
                        <a:rPr lang="vi-VN" sz="1000">
                          <a:effectLst/>
                          <a:latin typeface="Times New Roman"/>
                          <a:ea typeface="Times New Roman"/>
                          <a:cs typeface="Times New Roman"/>
                        </a:rPr>
                        <a:t>Khám</a:t>
                      </a:r>
                      <a:r>
                        <a:rPr lang="vi-VN" sz="1000" spc="-20">
                          <a:effectLst/>
                          <a:latin typeface="Times New Roman"/>
                          <a:ea typeface="Times New Roman"/>
                          <a:cs typeface="Times New Roman"/>
                        </a:rPr>
                        <a:t> </a:t>
                      </a:r>
                      <a:r>
                        <a:rPr lang="vi-VN" sz="1000">
                          <a:effectLst/>
                          <a:latin typeface="Times New Roman"/>
                          <a:ea typeface="Times New Roman"/>
                          <a:cs typeface="Times New Roman"/>
                        </a:rPr>
                        <a:t>p</a:t>
                      </a:r>
                      <a:r>
                        <a:rPr lang="vi-VN" sz="1000" spc="10">
                          <a:effectLst/>
                          <a:latin typeface="Times New Roman"/>
                          <a:ea typeface="Times New Roman"/>
                          <a:cs typeface="Times New Roman"/>
                        </a:rPr>
                        <a:t>h</a:t>
                      </a:r>
                      <a:r>
                        <a:rPr lang="vi-VN" sz="1000">
                          <a:effectLst/>
                          <a:latin typeface="Times New Roman"/>
                          <a:ea typeface="Times New Roman"/>
                          <a:cs typeface="Times New Roman"/>
                        </a:rPr>
                        <a:t>á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ả</a:t>
                      </a:r>
                      <a:r>
                        <a:rPr lang="vi-VN" sz="1000">
                          <a:effectLst/>
                          <a:latin typeface="Times New Roman"/>
                          <a:ea typeface="Times New Roman"/>
                          <a:cs typeface="Times New Roman"/>
                        </a:rPr>
                        <a:t>n t</a:t>
                      </a:r>
                      <a:r>
                        <a:rPr lang="vi-VN" sz="1000" spc="10">
                          <a:effectLst/>
                          <a:latin typeface="Times New Roman"/>
                          <a:ea typeface="Times New Roman"/>
                          <a:cs typeface="Times New Roman"/>
                        </a:rPr>
                        <a:t>h</a:t>
                      </a:r>
                      <a:r>
                        <a:rPr lang="vi-VN" sz="1000" spc="-10">
                          <a:effectLst/>
                          <a:latin typeface="Times New Roman"/>
                          <a:ea typeface="Times New Roman"/>
                          <a:cs typeface="Times New Roman"/>
                        </a:rPr>
                        <a:t>â</a:t>
                      </a:r>
                      <a:r>
                        <a:rPr lang="vi-VN" sz="1000">
                          <a:effectLst/>
                          <a:latin typeface="Times New Roman"/>
                          <a:ea typeface="Times New Roman"/>
                          <a:cs typeface="Times New Roman"/>
                        </a:rPr>
                        <a:t>n</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30">
                          <a:effectLst/>
                          <a:latin typeface="Times New Roman"/>
                          <a:ea typeface="Times New Roman"/>
                          <a:cs typeface="Times New Roman"/>
                        </a:rPr>
                        <a:t>T</a:t>
                      </a:r>
                      <a:r>
                        <a:rPr lang="vi-VN" sz="1000" spc="-20">
                          <a:effectLst/>
                          <a:latin typeface="Times New Roman"/>
                          <a:ea typeface="Times New Roman"/>
                          <a:cs typeface="Times New Roman"/>
                        </a:rPr>
                        <a:t>hi</a:t>
                      </a:r>
                      <a:r>
                        <a:rPr lang="vi-VN" sz="1000" spc="-25">
                          <a:effectLst/>
                          <a:latin typeface="Times New Roman"/>
                          <a:ea typeface="Times New Roman"/>
                          <a:cs typeface="Times New Roman"/>
                        </a:rPr>
                        <a:t>ế</a:t>
                      </a:r>
                      <a:r>
                        <a:rPr lang="vi-VN" sz="1000">
                          <a:effectLst/>
                          <a:latin typeface="Times New Roman"/>
                          <a:ea typeface="Times New Roman"/>
                          <a:cs typeface="Times New Roman"/>
                        </a:rPr>
                        <a:t>t</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l</a:t>
                      </a:r>
                      <a:r>
                        <a:rPr lang="vi-VN" sz="1000" spc="-25">
                          <a:effectLst/>
                          <a:latin typeface="Times New Roman"/>
                          <a:ea typeface="Times New Roman"/>
                          <a:cs typeface="Times New Roman"/>
                        </a:rPr>
                        <a:t>ậ</a:t>
                      </a:r>
                      <a:r>
                        <a:rPr lang="vi-VN" sz="1000">
                          <a:effectLst/>
                          <a:latin typeface="Times New Roman"/>
                          <a:ea typeface="Times New Roman"/>
                          <a:cs typeface="Times New Roman"/>
                        </a:rPr>
                        <a:t>p</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v</a:t>
                      </a:r>
                      <a:r>
                        <a:rPr lang="vi-VN" sz="1000">
                          <a:effectLst/>
                          <a:latin typeface="Times New Roman"/>
                          <a:ea typeface="Times New Roman"/>
                          <a:cs typeface="Times New Roman"/>
                        </a:rPr>
                        <a:t>à</a:t>
                      </a:r>
                      <a:r>
                        <a:rPr lang="vi-VN" sz="1000" spc="-50">
                          <a:effectLst/>
                          <a:latin typeface="Times New Roman"/>
                          <a:ea typeface="Times New Roman"/>
                          <a:cs typeface="Times New Roman"/>
                        </a:rPr>
                        <a:t> </a:t>
                      </a:r>
                      <a:r>
                        <a:rPr lang="vi-VN" sz="1000" spc="-20">
                          <a:effectLst/>
                          <a:latin typeface="Times New Roman"/>
                          <a:ea typeface="Times New Roman"/>
                          <a:cs typeface="Times New Roman"/>
                        </a:rPr>
                        <a:t>d</a:t>
                      </a:r>
                      <a:r>
                        <a:rPr lang="vi-VN" sz="1000" spc="-5">
                          <a:effectLst/>
                          <a:latin typeface="Times New Roman"/>
                          <a:ea typeface="Times New Roman"/>
                          <a:cs typeface="Times New Roman"/>
                        </a:rPr>
                        <a:t>u</a:t>
                      </a:r>
                      <a:r>
                        <a:rPr lang="vi-VN" sz="1000">
                          <a:effectLst/>
                          <a:latin typeface="Times New Roman"/>
                          <a:ea typeface="Times New Roman"/>
                          <a:cs typeface="Times New Roman"/>
                        </a:rPr>
                        <a:t>y </a:t>
                      </a:r>
                      <a:r>
                        <a:rPr lang="vi-VN" sz="1000" spc="-20">
                          <a:effectLst/>
                          <a:latin typeface="Times New Roman"/>
                          <a:ea typeface="Times New Roman"/>
                          <a:cs typeface="Times New Roman"/>
                        </a:rPr>
                        <a:t>t</a:t>
                      </a:r>
                      <a:r>
                        <a:rPr lang="vi-VN" sz="1000" spc="-25">
                          <a:effectLst/>
                          <a:latin typeface="Times New Roman"/>
                          <a:ea typeface="Times New Roman"/>
                          <a:cs typeface="Times New Roman"/>
                        </a:rPr>
                        <a:t>r</a:t>
                      </a:r>
                      <a:r>
                        <a:rPr lang="vi-VN" sz="1000">
                          <a:effectLst/>
                          <a:latin typeface="Times New Roman"/>
                          <a:ea typeface="Times New Roman"/>
                          <a:cs typeface="Times New Roman"/>
                        </a:rPr>
                        <a:t>ì</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qu</a:t>
                      </a:r>
                      <a:r>
                        <a:rPr lang="vi-VN" sz="1000" spc="-25">
                          <a:effectLst/>
                          <a:latin typeface="Times New Roman"/>
                          <a:ea typeface="Times New Roman"/>
                          <a:cs typeface="Times New Roman"/>
                        </a:rPr>
                        <a:t>a</a:t>
                      </a:r>
                      <a:r>
                        <a:rPr lang="vi-VN" sz="1000">
                          <a:effectLst/>
                          <a:latin typeface="Times New Roman"/>
                          <a:ea typeface="Times New Roman"/>
                          <a:cs typeface="Times New Roman"/>
                        </a:rPr>
                        <a:t>n</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h</a:t>
                      </a:r>
                      <a:r>
                        <a:rPr lang="vi-VN" sz="1000">
                          <a:effectLst/>
                          <a:latin typeface="Times New Roman"/>
                          <a:ea typeface="Times New Roman"/>
                          <a:cs typeface="Times New Roman"/>
                        </a:rPr>
                        <a:t>ệ</a:t>
                      </a:r>
                      <a:r>
                        <a:rPr lang="vi-VN" sz="1000" spc="-50">
                          <a:effectLst/>
                          <a:latin typeface="Times New Roman"/>
                          <a:ea typeface="Times New Roman"/>
                          <a:cs typeface="Times New Roman"/>
                        </a:rPr>
                        <a:t> </a:t>
                      </a:r>
                      <a:r>
                        <a:rPr lang="vi-VN" sz="1000" spc="-20">
                          <a:effectLst/>
                          <a:latin typeface="Times New Roman"/>
                          <a:ea typeface="Times New Roman"/>
                          <a:cs typeface="Times New Roman"/>
                        </a:rPr>
                        <a:t>bạ</a:t>
                      </a:r>
                      <a:r>
                        <a:rPr lang="vi-VN" sz="1000">
                          <a:effectLst/>
                          <a:latin typeface="Times New Roman"/>
                          <a:ea typeface="Times New Roman"/>
                          <a:cs typeface="Times New Roman"/>
                        </a:rPr>
                        <a:t>n</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b</a:t>
                      </a:r>
                      <a:r>
                        <a:rPr lang="vi-VN" sz="1000">
                          <a:effectLst/>
                          <a:latin typeface="Times New Roman"/>
                          <a:ea typeface="Times New Roman"/>
                          <a:cs typeface="Times New Roman"/>
                        </a:rPr>
                        <a:t>è</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3975" indent="43815">
                        <a:lnSpc>
                          <a:spcPts val="1600"/>
                        </a:lnSpc>
                        <a:spcAft>
                          <a:spcPts val="0"/>
                        </a:spcAft>
                      </a:pPr>
                      <a:r>
                        <a:rPr lang="vi-VN" sz="1000" spc="-5">
                          <a:effectLst/>
                          <a:latin typeface="Times New Roman"/>
                          <a:ea typeface="Times New Roman"/>
                          <a:cs typeface="Times New Roman"/>
                        </a:rPr>
                        <a:t>L</a:t>
                      </a:r>
                      <a:r>
                        <a:rPr lang="vi-VN" sz="1000">
                          <a:effectLst/>
                          <a:latin typeface="Times New Roman"/>
                          <a:ea typeface="Times New Roman"/>
                          <a:cs typeface="Times New Roman"/>
                        </a:rPr>
                        <a:t>ập </a:t>
                      </a:r>
                      <a:r>
                        <a:rPr lang="vi-VN" sz="1000" spc="10">
                          <a:effectLst/>
                          <a:latin typeface="Times New Roman"/>
                          <a:ea typeface="Times New Roman"/>
                          <a:cs typeface="Times New Roman"/>
                        </a:rPr>
                        <a:t>k</a:t>
                      </a:r>
                      <a:r>
                        <a:rPr lang="vi-VN" sz="1000">
                          <a:effectLst/>
                          <a:latin typeface="Times New Roman"/>
                          <a:ea typeface="Times New Roman"/>
                          <a:cs typeface="Times New Roman"/>
                        </a:rPr>
                        <a:t>ế</a:t>
                      </a:r>
                      <a:r>
                        <a:rPr lang="vi-VN" sz="1000" spc="-15">
                          <a:effectLst/>
                          <a:latin typeface="Times New Roman"/>
                          <a:ea typeface="Times New Roman"/>
                          <a:cs typeface="Times New Roman"/>
                        </a:rPr>
                        <a:t> </a:t>
                      </a:r>
                      <a:r>
                        <a:rPr lang="vi-VN" sz="1000">
                          <a:effectLst/>
                          <a:latin typeface="Times New Roman"/>
                          <a:ea typeface="Times New Roman"/>
                          <a:cs typeface="Times New Roman"/>
                        </a:rPr>
                        <a:t>hoạch</a:t>
                      </a:r>
                      <a:r>
                        <a:rPr lang="vi-VN" sz="1000" spc="10">
                          <a:effectLst/>
                          <a:latin typeface="Times New Roman"/>
                          <a:ea typeface="Times New Roman"/>
                          <a:cs typeface="Times New Roman"/>
                        </a:rPr>
                        <a:t> </a:t>
                      </a:r>
                      <a:r>
                        <a:rPr lang="vi-VN" sz="1000" spc="-15">
                          <a:effectLst/>
                          <a:latin typeface="Times New Roman"/>
                          <a:ea typeface="Times New Roman"/>
                          <a:cs typeface="Times New Roman"/>
                        </a:rPr>
                        <a:t>c</a:t>
                      </a:r>
                      <a:r>
                        <a:rPr lang="vi-VN" sz="1000">
                          <a:effectLst/>
                          <a:latin typeface="Times New Roman"/>
                          <a:ea typeface="Times New Roman"/>
                          <a:cs typeface="Times New Roman"/>
                        </a:rPr>
                        <a:t>á nhân</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503891">
                <a:tc vMerge="1">
                  <a:txBody>
                    <a:bodyPr/>
                    <a:lstStyle/>
                    <a:p>
                      <a:endParaRPr lang="vi-VN"/>
                    </a:p>
                  </a:txBody>
                  <a:tcPr/>
                </a:tc>
                <a:tc>
                  <a:txBody>
                    <a:bodyPr/>
                    <a:lstStyle/>
                    <a:p>
                      <a:pPr marR="172085" algn="ctr">
                        <a:lnSpc>
                          <a:spcPts val="1600"/>
                        </a:lnSpc>
                        <a:spcAft>
                          <a:spcPts val="0"/>
                        </a:spcAft>
                      </a:pPr>
                      <a:r>
                        <a:rPr lang="vi-VN" sz="1000">
                          <a:effectLst/>
                          <a:latin typeface="Times New Roman"/>
                          <a:ea typeface="Times New Roman"/>
                          <a:cs typeface="Times New Roman"/>
                        </a:rPr>
                        <a:t>Kĩ</a:t>
                      </a:r>
                      <a:r>
                        <a:rPr lang="vi-VN" sz="1000" spc="-80">
                          <a:effectLst/>
                          <a:latin typeface="Times New Roman"/>
                          <a:ea typeface="Times New Roman"/>
                          <a:cs typeface="Times New Roman"/>
                        </a:rPr>
                        <a:t> </a:t>
                      </a:r>
                      <a:r>
                        <a:rPr lang="vi-VN" sz="1000">
                          <a:effectLst/>
                          <a:latin typeface="Times New Roman"/>
                          <a:ea typeface="Times New Roman"/>
                          <a:cs typeface="Times New Roman"/>
                        </a:rPr>
                        <a:t>n</a:t>
                      </a:r>
                      <a:r>
                        <a:rPr lang="vi-VN" sz="1000" spc="10">
                          <a:effectLst/>
                          <a:latin typeface="Times New Roman"/>
                          <a:ea typeface="Times New Roman"/>
                          <a:cs typeface="Times New Roman"/>
                        </a:rPr>
                        <a:t>ă</a:t>
                      </a:r>
                      <a:r>
                        <a:rPr lang="vi-VN" sz="1000" spc="-15">
                          <a:effectLst/>
                          <a:latin typeface="Times New Roman"/>
                          <a:ea typeface="Times New Roman"/>
                          <a:cs typeface="Times New Roman"/>
                        </a:rPr>
                        <a:t>n</a:t>
                      </a:r>
                      <a:r>
                        <a:rPr lang="vi-VN" sz="1000">
                          <a:effectLst/>
                          <a:latin typeface="Times New Roman"/>
                          <a:ea typeface="Times New Roman"/>
                          <a:cs typeface="Times New Roman"/>
                        </a:rPr>
                        <a:t>g </a:t>
                      </a:r>
                      <a:r>
                        <a:rPr lang="vi-VN" sz="1000" spc="5">
                          <a:effectLst/>
                          <a:latin typeface="Times New Roman"/>
                          <a:ea typeface="Times New Roman"/>
                          <a:cs typeface="Times New Roman"/>
                        </a:rPr>
                        <a:t>t</a:t>
                      </a:r>
                      <a:r>
                        <a:rPr lang="vi-VN" sz="1000">
                          <a:effectLst/>
                          <a:latin typeface="Times New Roman"/>
                          <a:ea typeface="Times New Roman"/>
                          <a:cs typeface="Times New Roman"/>
                        </a:rPr>
                        <a:t>ự</a:t>
                      </a:r>
                      <a:r>
                        <a:rPr lang="vi-VN" sz="1000" spc="85">
                          <a:effectLst/>
                          <a:latin typeface="Times New Roman"/>
                          <a:ea typeface="Times New Roman"/>
                          <a:cs typeface="Times New Roman"/>
                        </a:rPr>
                        <a:t> </a:t>
                      </a:r>
                      <a:r>
                        <a:rPr lang="vi-VN" sz="1000" spc="-5">
                          <a:effectLst/>
                          <a:latin typeface="Times New Roman"/>
                          <a:ea typeface="Times New Roman"/>
                          <a:cs typeface="Times New Roman"/>
                        </a:rPr>
                        <a:t>b</a:t>
                      </a:r>
                      <a:r>
                        <a:rPr lang="vi-VN" sz="1000" spc="5">
                          <a:effectLst/>
                          <a:latin typeface="Times New Roman"/>
                          <a:ea typeface="Times New Roman"/>
                          <a:cs typeface="Times New Roman"/>
                        </a:rPr>
                        <a:t>ả</a:t>
                      </a:r>
                      <a:r>
                        <a:rPr lang="vi-VN" sz="1000">
                          <a:effectLst/>
                          <a:latin typeface="Times New Roman"/>
                          <a:ea typeface="Times New Roman"/>
                          <a:cs typeface="Times New Roman"/>
                        </a:rPr>
                        <a:t>o</a:t>
                      </a:r>
                      <a:r>
                        <a:rPr lang="vi-VN" sz="1000" spc="70">
                          <a:effectLst/>
                          <a:latin typeface="Times New Roman"/>
                          <a:ea typeface="Times New Roman"/>
                          <a:cs typeface="Times New Roman"/>
                        </a:rPr>
                        <a:t> </a:t>
                      </a:r>
                      <a:r>
                        <a:rPr lang="vi-VN" sz="1000">
                          <a:effectLst/>
                          <a:latin typeface="Times New Roman"/>
                          <a:ea typeface="Times New Roman"/>
                          <a:cs typeface="Times New Roman"/>
                        </a:rPr>
                        <a:t>vệ</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72085">
                        <a:lnSpc>
                          <a:spcPts val="1600"/>
                        </a:lnSpc>
                        <a:spcAft>
                          <a:spcPts val="0"/>
                        </a:spcAft>
                      </a:pPr>
                      <a:r>
                        <a:rPr lang="vi-VN" sz="1000" spc="-50">
                          <a:effectLst/>
                          <a:latin typeface="Times New Roman"/>
                          <a:ea typeface="Times New Roman"/>
                          <a:cs typeface="Times New Roman"/>
                        </a:rPr>
                        <a:t>P</a:t>
                      </a:r>
                      <a:r>
                        <a:rPr lang="vi-VN" sz="1000" spc="-55">
                          <a:effectLst/>
                          <a:latin typeface="Times New Roman"/>
                          <a:ea typeface="Times New Roman"/>
                          <a:cs typeface="Times New Roman"/>
                        </a:rPr>
                        <a:t>hòn</a:t>
                      </a:r>
                      <a:r>
                        <a:rPr lang="vi-VN" sz="1000" spc="-40">
                          <a:effectLst/>
                          <a:latin typeface="Times New Roman"/>
                          <a:ea typeface="Times New Roman"/>
                          <a:cs typeface="Times New Roman"/>
                        </a:rPr>
                        <a:t>g</a:t>
                      </a:r>
                      <a:r>
                        <a:rPr lang="vi-VN" sz="1000">
                          <a:effectLst/>
                          <a:latin typeface="Times New Roman"/>
                          <a:ea typeface="Times New Roman"/>
                          <a:cs typeface="Times New Roman"/>
                        </a:rPr>
                        <a:t>,</a:t>
                      </a:r>
                      <a:r>
                        <a:rPr lang="vi-VN" sz="1000" spc="-100">
                          <a:effectLst/>
                          <a:latin typeface="Times New Roman"/>
                          <a:ea typeface="Times New Roman"/>
                          <a:cs typeface="Times New Roman"/>
                        </a:rPr>
                        <a:t> </a:t>
                      </a:r>
                      <a:r>
                        <a:rPr lang="vi-VN" sz="1000" spc="-55">
                          <a:effectLst/>
                          <a:latin typeface="Times New Roman"/>
                          <a:ea typeface="Times New Roman"/>
                          <a:cs typeface="Times New Roman"/>
                        </a:rPr>
                        <a:t>t</a:t>
                      </a:r>
                      <a:r>
                        <a:rPr lang="vi-VN" sz="1000" spc="-50">
                          <a:effectLst/>
                          <a:latin typeface="Times New Roman"/>
                          <a:ea typeface="Times New Roman"/>
                          <a:cs typeface="Times New Roman"/>
                        </a:rPr>
                        <a:t>r</a:t>
                      </a:r>
                      <a:r>
                        <a:rPr lang="vi-VN" sz="1000" spc="-60">
                          <a:effectLst/>
                          <a:latin typeface="Times New Roman"/>
                          <a:ea typeface="Times New Roman"/>
                          <a:cs typeface="Times New Roman"/>
                        </a:rPr>
                        <a:t>á</a:t>
                      </a:r>
                      <a:r>
                        <a:rPr lang="vi-VN" sz="1000" spc="-55">
                          <a:effectLst/>
                          <a:latin typeface="Times New Roman"/>
                          <a:ea typeface="Times New Roman"/>
                          <a:cs typeface="Times New Roman"/>
                        </a:rPr>
                        <a:t>n</a:t>
                      </a:r>
                      <a:r>
                        <a:rPr lang="vi-VN" sz="1000">
                          <a:effectLst/>
                          <a:latin typeface="Times New Roman"/>
                          <a:ea typeface="Times New Roman"/>
                          <a:cs typeface="Times New Roman"/>
                        </a:rPr>
                        <a:t>h</a:t>
                      </a:r>
                      <a:r>
                        <a:rPr lang="vi-VN" sz="1000" spc="-90">
                          <a:effectLst/>
                          <a:latin typeface="Times New Roman"/>
                          <a:ea typeface="Times New Roman"/>
                          <a:cs typeface="Times New Roman"/>
                        </a:rPr>
                        <a:t> </a:t>
                      </a:r>
                      <a:r>
                        <a:rPr lang="vi-VN" sz="1000" spc="-55">
                          <a:effectLst/>
                          <a:latin typeface="Times New Roman"/>
                          <a:ea typeface="Times New Roman"/>
                          <a:cs typeface="Times New Roman"/>
                        </a:rPr>
                        <a:t>t</a:t>
                      </a:r>
                      <a:r>
                        <a:rPr lang="vi-VN" sz="1000" spc="-60">
                          <a:effectLst/>
                          <a:latin typeface="Times New Roman"/>
                          <a:ea typeface="Times New Roman"/>
                          <a:cs typeface="Times New Roman"/>
                        </a:rPr>
                        <a:t>a</a:t>
                      </a:r>
                      <a:r>
                        <a:rPr lang="vi-VN" sz="1000">
                          <a:effectLst/>
                          <a:latin typeface="Times New Roman"/>
                          <a:ea typeface="Times New Roman"/>
                          <a:cs typeface="Times New Roman"/>
                        </a:rPr>
                        <a:t>i </a:t>
                      </a:r>
                      <a:r>
                        <a:rPr lang="vi-VN" sz="1000" spc="-40">
                          <a:effectLst/>
                          <a:latin typeface="Times New Roman"/>
                          <a:ea typeface="Times New Roman"/>
                          <a:cs typeface="Times New Roman"/>
                        </a:rPr>
                        <a:t>n</a:t>
                      </a:r>
                      <a:r>
                        <a:rPr lang="vi-VN" sz="1000" spc="-60">
                          <a:effectLst/>
                          <a:latin typeface="Times New Roman"/>
                          <a:ea typeface="Times New Roman"/>
                          <a:cs typeface="Times New Roman"/>
                        </a:rPr>
                        <a:t>ạ</a:t>
                      </a:r>
                      <a:r>
                        <a:rPr lang="vi-VN" sz="1000" spc="-40">
                          <a:effectLst/>
                          <a:latin typeface="Times New Roman"/>
                          <a:ea typeface="Times New Roman"/>
                          <a:cs typeface="Times New Roman"/>
                        </a:rPr>
                        <a:t>n</a:t>
                      </a:r>
                      <a:r>
                        <a:rPr lang="vi-VN" sz="1000">
                          <a:effectLst/>
                          <a:latin typeface="Times New Roman"/>
                          <a:ea typeface="Times New Roman"/>
                          <a:cs typeface="Times New Roman"/>
                        </a:rPr>
                        <a:t>,</a:t>
                      </a:r>
                      <a:r>
                        <a:rPr lang="vi-VN" sz="1000" spc="-115">
                          <a:effectLst/>
                          <a:latin typeface="Times New Roman"/>
                          <a:ea typeface="Times New Roman"/>
                          <a:cs typeface="Times New Roman"/>
                        </a:rPr>
                        <a:t> </a:t>
                      </a:r>
                      <a:r>
                        <a:rPr lang="vi-VN" sz="1000" spc="-55">
                          <a:effectLst/>
                          <a:latin typeface="Times New Roman"/>
                          <a:ea typeface="Times New Roman"/>
                          <a:cs typeface="Times New Roman"/>
                        </a:rPr>
                        <a:t>t</a:t>
                      </a:r>
                      <a:r>
                        <a:rPr lang="vi-VN" sz="1000" spc="-40">
                          <a:effectLst/>
                          <a:latin typeface="Times New Roman"/>
                          <a:ea typeface="Times New Roman"/>
                          <a:cs typeface="Times New Roman"/>
                        </a:rPr>
                        <a:t>h</a:t>
                      </a:r>
                      <a:r>
                        <a:rPr lang="vi-VN" sz="1000" spc="-55">
                          <a:effectLst/>
                          <a:latin typeface="Times New Roman"/>
                          <a:ea typeface="Times New Roman"/>
                          <a:cs typeface="Times New Roman"/>
                        </a:rPr>
                        <a:t>ư</a:t>
                      </a:r>
                      <a:r>
                        <a:rPr lang="vi-VN" sz="1000" spc="-60">
                          <a:effectLst/>
                          <a:latin typeface="Times New Roman"/>
                          <a:ea typeface="Times New Roman"/>
                          <a:cs typeface="Times New Roman"/>
                        </a:rPr>
                        <a:t>ơ</a:t>
                      </a:r>
                      <a:r>
                        <a:rPr lang="vi-VN" sz="1000" spc="-55">
                          <a:effectLst/>
                          <a:latin typeface="Times New Roman"/>
                          <a:ea typeface="Times New Roman"/>
                          <a:cs typeface="Times New Roman"/>
                        </a:rPr>
                        <a:t>n</a:t>
                      </a:r>
                      <a:r>
                        <a:rPr lang="vi-VN" sz="1000">
                          <a:effectLst/>
                          <a:latin typeface="Times New Roman"/>
                          <a:ea typeface="Times New Roman"/>
                          <a:cs typeface="Times New Roman"/>
                        </a:rPr>
                        <a:t>g</a:t>
                      </a:r>
                      <a:r>
                        <a:rPr lang="vi-VN" sz="1000" spc="-90">
                          <a:effectLst/>
                          <a:latin typeface="Times New Roman"/>
                          <a:ea typeface="Times New Roman"/>
                          <a:cs typeface="Times New Roman"/>
                        </a:rPr>
                        <a:t> </a:t>
                      </a:r>
                      <a:r>
                        <a:rPr lang="vi-VN" sz="1000" spc="-55">
                          <a:effectLst/>
                          <a:latin typeface="Times New Roman"/>
                          <a:ea typeface="Times New Roman"/>
                          <a:cs typeface="Times New Roman"/>
                        </a:rPr>
                        <a:t>tí</a:t>
                      </a:r>
                      <a:r>
                        <a:rPr lang="vi-VN" sz="1000" spc="-45">
                          <a:effectLst/>
                          <a:latin typeface="Times New Roman"/>
                          <a:ea typeface="Times New Roman"/>
                          <a:cs typeface="Times New Roman"/>
                        </a:rPr>
                        <a:t>c</a:t>
                      </a:r>
                      <a:r>
                        <a:rPr lang="vi-VN" sz="1000">
                          <a:effectLst/>
                          <a:latin typeface="Times New Roman"/>
                          <a:ea typeface="Times New Roman"/>
                          <a:cs typeface="Times New Roman"/>
                        </a:rPr>
                        <a:t>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a:effectLst/>
                          <a:latin typeface="Times New Roman"/>
                          <a:ea typeface="Times New Roman"/>
                          <a:cs typeface="Times New Roman"/>
                        </a:rPr>
                        <a:t>Tìm</a:t>
                      </a:r>
                      <a:r>
                        <a:rPr lang="vi-VN" sz="1000" spc="-10">
                          <a:effectLst/>
                          <a:latin typeface="Times New Roman"/>
                          <a:ea typeface="Times New Roman"/>
                          <a:cs typeface="Times New Roman"/>
                        </a:rPr>
                        <a:t> </a:t>
                      </a:r>
                      <a:r>
                        <a:rPr lang="vi-VN" sz="1000">
                          <a:effectLst/>
                          <a:latin typeface="Times New Roman"/>
                          <a:ea typeface="Times New Roman"/>
                          <a:cs typeface="Times New Roman"/>
                        </a:rPr>
                        <a:t>k</a:t>
                      </a:r>
                      <a:r>
                        <a:rPr lang="vi-VN" sz="1000" spc="10">
                          <a:effectLst/>
                          <a:latin typeface="Times New Roman"/>
                          <a:ea typeface="Times New Roman"/>
                          <a:cs typeface="Times New Roman"/>
                        </a:rPr>
                        <a:t>i</a:t>
                      </a:r>
                      <a:r>
                        <a:rPr lang="vi-VN" sz="1000">
                          <a:effectLst/>
                          <a:latin typeface="Times New Roman"/>
                          <a:ea typeface="Times New Roman"/>
                          <a:cs typeface="Times New Roman"/>
                        </a:rPr>
                        <a:t>ếm</a:t>
                      </a:r>
                      <a:r>
                        <a:rPr lang="vi-VN" sz="1000" spc="-25">
                          <a:effectLst/>
                          <a:latin typeface="Times New Roman"/>
                          <a:ea typeface="Times New Roman"/>
                          <a:cs typeface="Times New Roman"/>
                        </a:rPr>
                        <a:t> </a:t>
                      </a:r>
                      <a:r>
                        <a:rPr lang="vi-VN" sz="1000">
                          <a:effectLst/>
                          <a:latin typeface="Times New Roman"/>
                          <a:ea typeface="Times New Roman"/>
                          <a:cs typeface="Times New Roman"/>
                        </a:rPr>
                        <a:t>sự</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h</a:t>
                      </a:r>
                      <a:r>
                        <a:rPr lang="vi-VN" sz="1000">
                          <a:effectLst/>
                          <a:latin typeface="Times New Roman"/>
                          <a:ea typeface="Times New Roman"/>
                          <a:cs typeface="Times New Roman"/>
                        </a:rPr>
                        <a:t>ỗ t</a:t>
                      </a:r>
                      <a:r>
                        <a:rPr lang="vi-VN" sz="1000" spc="5">
                          <a:effectLst/>
                          <a:latin typeface="Times New Roman"/>
                          <a:ea typeface="Times New Roman"/>
                          <a:cs typeface="Times New Roman"/>
                        </a:rPr>
                        <a:t>r</a:t>
                      </a:r>
                      <a:r>
                        <a:rPr lang="vi-VN" sz="1000">
                          <a:effectLst/>
                          <a:latin typeface="Times New Roman"/>
                          <a:ea typeface="Times New Roman"/>
                          <a:cs typeface="Times New Roman"/>
                        </a:rPr>
                        <a:t>ợ</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spc="-5">
                          <a:effectLst/>
                          <a:latin typeface="Times New Roman"/>
                          <a:ea typeface="Times New Roman"/>
                          <a:cs typeface="Times New Roman"/>
                        </a:rPr>
                        <a:t>X</a:t>
                      </a:r>
                      <a:r>
                        <a:rPr lang="vi-VN" sz="1000">
                          <a:effectLst/>
                          <a:latin typeface="Times New Roman"/>
                          <a:ea typeface="Times New Roman"/>
                          <a:cs typeface="Times New Roman"/>
                        </a:rPr>
                        <a:t>ử</a:t>
                      </a:r>
                      <a:r>
                        <a:rPr lang="vi-VN" sz="1000" spc="-5">
                          <a:effectLst/>
                          <a:latin typeface="Times New Roman"/>
                          <a:ea typeface="Times New Roman"/>
                          <a:cs typeface="Times New Roman"/>
                        </a:rPr>
                        <a:t> </a:t>
                      </a:r>
                      <a:r>
                        <a:rPr lang="vi-VN" sz="1000">
                          <a:effectLst/>
                          <a:latin typeface="Times New Roman"/>
                          <a:ea typeface="Times New Roman"/>
                          <a:cs typeface="Times New Roman"/>
                        </a:rPr>
                        <a:t>lí</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ấ</a:t>
                      </a:r>
                      <a:r>
                        <a:rPr lang="vi-VN" sz="1000">
                          <a:effectLst/>
                          <a:latin typeface="Times New Roman"/>
                          <a:ea typeface="Times New Roman"/>
                          <a:cs typeface="Times New Roman"/>
                        </a:rPr>
                        <a:t>t hoà</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v</a:t>
                      </a:r>
                      <a:r>
                        <a:rPr lang="vi-VN" sz="1000" spc="-10">
                          <a:effectLst/>
                          <a:latin typeface="Times New Roman"/>
                          <a:ea typeface="Times New Roman"/>
                          <a:cs typeface="Times New Roman"/>
                        </a:rPr>
                        <a:t>ớ</a:t>
                      </a:r>
                      <a:r>
                        <a:rPr lang="vi-VN" sz="1000">
                          <a:effectLst/>
                          <a:latin typeface="Times New Roman"/>
                          <a:ea typeface="Times New Roman"/>
                          <a:cs typeface="Times New Roman"/>
                        </a:rPr>
                        <a:t>i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ạ</a:t>
                      </a:r>
                      <a:r>
                        <a:rPr lang="vi-VN" sz="1000">
                          <a:effectLst/>
                          <a:latin typeface="Times New Roman"/>
                          <a:ea typeface="Times New Roman"/>
                          <a:cs typeface="Times New Roman"/>
                        </a:rPr>
                        <a:t>n</a:t>
                      </a:r>
                      <a:r>
                        <a:rPr lang="vi-VN" sz="1000" spc="5">
                          <a:effectLst/>
                          <a:latin typeface="Times New Roman"/>
                          <a:ea typeface="Times New Roman"/>
                          <a:cs typeface="Times New Roman"/>
                        </a:rPr>
                        <a:t> </a:t>
                      </a:r>
                      <a:r>
                        <a:rPr lang="vi-VN" sz="1000">
                          <a:effectLst/>
                          <a:latin typeface="Times New Roman"/>
                          <a:ea typeface="Times New Roman"/>
                          <a:cs typeface="Times New Roman"/>
                        </a:rPr>
                        <a:t>bè</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50520">
                        <a:lnSpc>
                          <a:spcPts val="1600"/>
                        </a:lnSpc>
                        <a:spcAft>
                          <a:spcPts val="0"/>
                        </a:spcAft>
                      </a:pPr>
                      <a:r>
                        <a:rPr lang="vi-VN" sz="1000">
                          <a:effectLst/>
                          <a:latin typeface="Times New Roman"/>
                          <a:ea typeface="Times New Roman"/>
                          <a:cs typeface="Times New Roman"/>
                        </a:rPr>
                        <a:t>Phò</a:t>
                      </a:r>
                      <a:r>
                        <a:rPr lang="vi-VN" sz="1000" spc="-5">
                          <a:effectLst/>
                          <a:latin typeface="Times New Roman"/>
                          <a:ea typeface="Times New Roman"/>
                          <a:cs typeface="Times New Roman"/>
                        </a:rPr>
                        <a:t>n</a:t>
                      </a:r>
                      <a:r>
                        <a:rPr lang="vi-VN" sz="1000">
                          <a:effectLst/>
                          <a:latin typeface="Times New Roman"/>
                          <a:ea typeface="Times New Roman"/>
                          <a:cs typeface="Times New Roman"/>
                        </a:rPr>
                        <a:t>g, t</a:t>
                      </a:r>
                      <a:r>
                        <a:rPr lang="vi-VN" sz="1000" spc="5">
                          <a:effectLst/>
                          <a:latin typeface="Times New Roman"/>
                          <a:ea typeface="Times New Roman"/>
                          <a:cs typeface="Times New Roman"/>
                        </a:rPr>
                        <a:t>r</a:t>
                      </a:r>
                      <a:r>
                        <a:rPr lang="vi-VN" sz="1000" spc="-10">
                          <a:effectLst/>
                          <a:latin typeface="Times New Roman"/>
                          <a:ea typeface="Times New Roman"/>
                          <a:cs typeface="Times New Roman"/>
                        </a:rPr>
                        <a:t>á</a:t>
                      </a:r>
                      <a:r>
                        <a:rPr lang="vi-VN" sz="1000" spc="-5">
                          <a:effectLst/>
                          <a:latin typeface="Times New Roman"/>
                          <a:ea typeface="Times New Roman"/>
                          <a:cs typeface="Times New Roman"/>
                        </a:rPr>
                        <a:t>n</a:t>
                      </a:r>
                      <a:r>
                        <a:rPr lang="vi-VN" sz="1000">
                          <a:effectLst/>
                          <a:latin typeface="Times New Roman"/>
                          <a:ea typeface="Times New Roman"/>
                          <a:cs typeface="Times New Roman"/>
                        </a:rPr>
                        <a:t>h x</a:t>
                      </a:r>
                      <a:r>
                        <a:rPr lang="vi-VN" sz="1000" spc="5">
                          <a:effectLst/>
                          <a:latin typeface="Times New Roman"/>
                          <a:ea typeface="Times New Roman"/>
                          <a:cs typeface="Times New Roman"/>
                        </a:rPr>
                        <a:t>â</a:t>
                      </a:r>
                      <a:r>
                        <a:rPr lang="vi-VN" sz="1000">
                          <a:effectLst/>
                          <a:latin typeface="Times New Roman"/>
                          <a:ea typeface="Times New Roman"/>
                          <a:cs typeface="Times New Roman"/>
                        </a:rPr>
                        <a:t>m</a:t>
                      </a:r>
                      <a:r>
                        <a:rPr lang="vi-VN" sz="1000" spc="-25">
                          <a:effectLst/>
                          <a:latin typeface="Times New Roman"/>
                          <a:ea typeface="Times New Roman"/>
                          <a:cs typeface="Times New Roman"/>
                        </a:rPr>
                        <a:t> </a:t>
                      </a:r>
                      <a:r>
                        <a:rPr lang="vi-VN" sz="1000">
                          <a:effectLst/>
                          <a:latin typeface="Times New Roman"/>
                          <a:ea typeface="Times New Roman"/>
                          <a:cs typeface="Times New Roman"/>
                        </a:rPr>
                        <a:t>hại</a:t>
                      </a:r>
                      <a:endParaRPr lang="vi-VN" sz="800">
                        <a:effectLst/>
                        <a:latin typeface="Arial"/>
                        <a:ea typeface="Times New Roman"/>
                        <a:cs typeface="Times New Roman"/>
                      </a:endParaRPr>
                    </a:p>
                    <a:p>
                      <a:pPr>
                        <a:lnSpc>
                          <a:spcPts val="600"/>
                        </a:lnSpc>
                        <a:spcBef>
                          <a:spcPts val="15"/>
                        </a:spcBef>
                        <a:spcAft>
                          <a:spcPts val="0"/>
                        </a:spcAft>
                      </a:pPr>
                      <a:r>
                        <a:rPr lang="vi-VN" sz="400">
                          <a:effectLst/>
                          <a:latin typeface="Times New Roman"/>
                          <a:ea typeface="Times New Roman"/>
                          <a:cs typeface="Times New Roman"/>
                        </a:rPr>
                        <a:t> </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339678">
                <a:tc>
                  <a:txBody>
                    <a:bodyPr/>
                    <a:lstStyle/>
                    <a:p>
                      <a:pPr marL="64770" marR="80010">
                        <a:lnSpc>
                          <a:spcPct val="9900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KI</a:t>
                      </a:r>
                      <a:r>
                        <a:rPr lang="vi-VN" sz="1000" spc="-10">
                          <a:effectLst/>
                          <a:latin typeface="Times New Roman"/>
                          <a:ea typeface="Times New Roman"/>
                          <a:cs typeface="Times New Roman"/>
                        </a:rPr>
                        <a:t>N</a:t>
                      </a:r>
                      <a:r>
                        <a:rPr lang="vi-VN" sz="1000">
                          <a:effectLst/>
                          <a:latin typeface="Times New Roman"/>
                          <a:ea typeface="Times New Roman"/>
                          <a:cs typeface="Times New Roman"/>
                        </a:rPr>
                        <a:t>H</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T</a:t>
                      </a:r>
                      <a:r>
                        <a:rPr lang="vi-VN" sz="1000">
                          <a:effectLst/>
                          <a:latin typeface="Times New Roman"/>
                          <a:ea typeface="Times New Roman"/>
                          <a:cs typeface="Times New Roman"/>
                        </a:rPr>
                        <a:t>Ế</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6040" algn="ctr">
                        <a:lnSpc>
                          <a:spcPct val="115000"/>
                        </a:lnSpc>
                        <a:spcAft>
                          <a:spcPts val="0"/>
                        </a:spcAft>
                      </a:pPr>
                      <a:r>
                        <a:rPr lang="vi-VN" sz="1000">
                          <a:effectLst/>
                          <a:latin typeface="Times New Roman"/>
                          <a:ea typeface="Times New Roman"/>
                          <a:cs typeface="Times New Roman"/>
                        </a:rPr>
                        <a:t>H</a:t>
                      </a:r>
                      <a:r>
                        <a:rPr lang="vi-VN" sz="1000" spc="-5">
                          <a:effectLst/>
                          <a:latin typeface="Times New Roman"/>
                          <a:ea typeface="Times New Roman"/>
                          <a:cs typeface="Times New Roman"/>
                        </a:rPr>
                        <a:t>o</a:t>
                      </a:r>
                      <a:r>
                        <a:rPr lang="vi-VN" sz="1000" spc="5">
                          <a:effectLst/>
                          <a:latin typeface="Times New Roman"/>
                          <a:ea typeface="Times New Roman"/>
                          <a:cs typeface="Times New Roman"/>
                        </a:rPr>
                        <a:t>ạ</a:t>
                      </a:r>
                      <a:r>
                        <a:rPr lang="vi-VN" sz="1000">
                          <a:effectLst/>
                          <a:latin typeface="Times New Roman"/>
                          <a:ea typeface="Times New Roman"/>
                          <a:cs typeface="Times New Roman"/>
                        </a:rPr>
                        <a:t>t</a:t>
                      </a:r>
                      <a:r>
                        <a:rPr lang="vi-VN" sz="1000" spc="140">
                          <a:effectLst/>
                          <a:latin typeface="Times New Roman"/>
                          <a:ea typeface="Times New Roman"/>
                          <a:cs typeface="Times New Roman"/>
                        </a:rPr>
                        <a:t> </a:t>
                      </a:r>
                      <a:r>
                        <a:rPr lang="vi-VN" sz="1000" spc="5">
                          <a:effectLst/>
                          <a:latin typeface="Times New Roman"/>
                          <a:ea typeface="Times New Roman"/>
                          <a:cs typeface="Times New Roman"/>
                        </a:rPr>
                        <a:t>độ</a:t>
                      </a:r>
                      <a:r>
                        <a:rPr lang="vi-VN" sz="1000" spc="-15">
                          <a:effectLst/>
                          <a:latin typeface="Times New Roman"/>
                          <a:ea typeface="Times New Roman"/>
                          <a:cs typeface="Times New Roman"/>
                        </a:rPr>
                        <a:t>n</a:t>
                      </a:r>
                      <a:r>
                        <a:rPr lang="vi-VN" sz="1000">
                          <a:effectLst/>
                          <a:latin typeface="Times New Roman"/>
                          <a:ea typeface="Times New Roman"/>
                          <a:cs typeface="Times New Roman"/>
                        </a:rPr>
                        <a:t>g t</a:t>
                      </a:r>
                      <a:r>
                        <a:rPr lang="vi-VN" sz="1000" spc="10">
                          <a:effectLst/>
                          <a:latin typeface="Times New Roman"/>
                          <a:ea typeface="Times New Roman"/>
                          <a:cs typeface="Times New Roman"/>
                        </a:rPr>
                        <a:t>i</a:t>
                      </a:r>
                      <a:r>
                        <a:rPr lang="vi-VN" sz="1000">
                          <a:effectLst/>
                          <a:latin typeface="Times New Roman"/>
                          <a:ea typeface="Times New Roman"/>
                          <a:cs typeface="Times New Roman"/>
                        </a:rPr>
                        <a:t>êu</a:t>
                      </a:r>
                      <a:r>
                        <a:rPr lang="vi-VN" sz="1000" spc="65">
                          <a:effectLst/>
                          <a:latin typeface="Times New Roman"/>
                          <a:ea typeface="Times New Roman"/>
                          <a:cs typeface="Times New Roman"/>
                        </a:rPr>
                        <a:t> </a:t>
                      </a:r>
                      <a:r>
                        <a:rPr lang="vi-VN" sz="1000">
                          <a:effectLst/>
                          <a:latin typeface="Times New Roman"/>
                          <a:ea typeface="Times New Roman"/>
                          <a:cs typeface="Times New Roman"/>
                        </a:rPr>
                        <a:t>dù</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98450">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3660">
                        <a:lnSpc>
                          <a:spcPct val="115000"/>
                        </a:lnSpc>
                        <a:spcAft>
                          <a:spcPts val="0"/>
                        </a:spcAft>
                      </a:pPr>
                      <a:r>
                        <a:rPr lang="vi-VN" sz="1000">
                          <a:effectLst/>
                          <a:latin typeface="Times New Roman"/>
                          <a:ea typeface="Times New Roman"/>
                          <a:cs typeface="Times New Roman"/>
                        </a:rPr>
                        <a:t>Quý</a:t>
                      </a:r>
                      <a:r>
                        <a:rPr lang="vi-VN" sz="1000" spc="5">
                          <a:effectLst/>
                          <a:latin typeface="Times New Roman"/>
                          <a:ea typeface="Times New Roman"/>
                          <a:cs typeface="Times New Roman"/>
                        </a:rPr>
                        <a:t> </a:t>
                      </a:r>
                      <a:r>
                        <a:rPr lang="vi-VN" sz="1000" spc="-10">
                          <a:effectLst/>
                          <a:latin typeface="Times New Roman"/>
                          <a:ea typeface="Times New Roman"/>
                          <a:cs typeface="Times New Roman"/>
                        </a:rPr>
                        <a:t>t</a:t>
                      </a:r>
                      <a:r>
                        <a:rPr lang="vi-VN" sz="1000">
                          <a:effectLst/>
                          <a:latin typeface="Times New Roman"/>
                          <a:ea typeface="Times New Roman"/>
                          <a:cs typeface="Times New Roman"/>
                        </a:rPr>
                        <a:t>r</a:t>
                      </a:r>
                      <a:r>
                        <a:rPr lang="vi-VN" sz="1000" spc="-5">
                          <a:effectLst/>
                          <a:latin typeface="Times New Roman"/>
                          <a:ea typeface="Times New Roman"/>
                          <a:cs typeface="Times New Roman"/>
                        </a:rPr>
                        <a:t>ọn</a:t>
                      </a:r>
                      <a:r>
                        <a:rPr lang="vi-VN" sz="1000">
                          <a:effectLst/>
                          <a:latin typeface="Times New Roman"/>
                          <a:ea typeface="Times New Roman"/>
                          <a:cs typeface="Times New Roman"/>
                        </a:rPr>
                        <a:t>g đ</a:t>
                      </a:r>
                      <a:r>
                        <a:rPr lang="vi-VN" sz="1000" spc="5">
                          <a:effectLst/>
                          <a:latin typeface="Times New Roman"/>
                          <a:ea typeface="Times New Roman"/>
                          <a:cs typeface="Times New Roman"/>
                        </a:rPr>
                        <a:t>ồ</a:t>
                      </a:r>
                      <a:r>
                        <a:rPr lang="vi-VN" sz="1000" spc="-5">
                          <a:effectLst/>
                          <a:latin typeface="Times New Roman"/>
                          <a:ea typeface="Times New Roman"/>
                          <a:cs typeface="Times New Roman"/>
                        </a:rPr>
                        <a:t>n</a:t>
                      </a:r>
                      <a:r>
                        <a:rPr lang="vi-VN" sz="1000">
                          <a:effectLst/>
                          <a:latin typeface="Times New Roman"/>
                          <a:ea typeface="Times New Roman"/>
                          <a:cs typeface="Times New Roman"/>
                        </a:rPr>
                        <a:t>g t</a:t>
                      </a:r>
                      <a:r>
                        <a:rPr lang="vi-VN" sz="1000" spc="10">
                          <a:effectLst/>
                          <a:latin typeface="Times New Roman"/>
                          <a:ea typeface="Times New Roman"/>
                          <a:cs typeface="Times New Roman"/>
                        </a:rPr>
                        <a:t>i</a:t>
                      </a:r>
                      <a:r>
                        <a:rPr lang="vi-VN" sz="1000" spc="-10">
                          <a:effectLst/>
                          <a:latin typeface="Times New Roman"/>
                          <a:ea typeface="Times New Roman"/>
                          <a:cs typeface="Times New Roman"/>
                        </a:rPr>
                        <a:t>ề</a:t>
                      </a:r>
                      <a:r>
                        <a:rPr lang="vi-VN" sz="1000">
                          <a:effectLst/>
                          <a:latin typeface="Times New Roman"/>
                          <a:ea typeface="Times New Roman"/>
                          <a:cs typeface="Times New Roman"/>
                        </a:rPr>
                        <a:t>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830">
                        <a:lnSpc>
                          <a:spcPct val="115000"/>
                        </a:lnSpc>
                        <a:spcAft>
                          <a:spcPts val="0"/>
                        </a:spcAft>
                      </a:pPr>
                      <a:r>
                        <a:rPr lang="vi-VN" sz="1000">
                          <a:effectLst/>
                          <a:latin typeface="Times New Roman"/>
                          <a:ea typeface="Times New Roman"/>
                          <a:cs typeface="Times New Roman"/>
                        </a:rPr>
                        <a:t>Sử</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d</a:t>
                      </a:r>
                      <a:r>
                        <a:rPr lang="vi-VN" sz="1000" spc="-5">
                          <a:effectLst/>
                          <a:latin typeface="Times New Roman"/>
                          <a:ea typeface="Times New Roman"/>
                          <a:cs typeface="Times New Roman"/>
                        </a:rPr>
                        <a:t>ụ</a:t>
                      </a:r>
                      <a:r>
                        <a:rPr lang="vi-VN" sz="1000">
                          <a:effectLst/>
                          <a:latin typeface="Times New Roman"/>
                          <a:ea typeface="Times New Roman"/>
                          <a:cs typeface="Times New Roman"/>
                        </a:rPr>
                        <a:t>ng tiền</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h</a:t>
                      </a:r>
                      <a:r>
                        <a:rPr lang="vi-VN" sz="1000" spc="-10">
                          <a:effectLst/>
                          <a:latin typeface="Times New Roman"/>
                          <a:ea typeface="Times New Roman"/>
                          <a:cs typeface="Times New Roman"/>
                        </a:rPr>
                        <a:t>ợ</a:t>
                      </a:r>
                      <a:r>
                        <a:rPr lang="vi-VN" sz="1000">
                          <a:effectLst/>
                          <a:latin typeface="Times New Roman"/>
                          <a:ea typeface="Times New Roman"/>
                          <a:cs typeface="Times New Roman"/>
                        </a:rPr>
                        <a:t>p lí</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608414">
                <a:tc>
                  <a:txBody>
                    <a:bodyPr/>
                    <a:lstStyle/>
                    <a:p>
                      <a:pPr marL="64770">
                        <a:lnSpc>
                          <a:spcPts val="159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P</a:t>
                      </a:r>
                      <a:r>
                        <a:rPr lang="vi-VN" sz="1000" spc="-5">
                          <a:effectLst/>
                          <a:latin typeface="Times New Roman"/>
                          <a:ea typeface="Times New Roman"/>
                          <a:cs typeface="Times New Roman"/>
                        </a:rPr>
                        <a:t>H</a:t>
                      </a:r>
                      <a:r>
                        <a:rPr lang="vi-VN" sz="1000">
                          <a:effectLst/>
                          <a:latin typeface="Times New Roman"/>
                          <a:ea typeface="Times New Roman"/>
                          <a:cs typeface="Times New Roman"/>
                        </a:rPr>
                        <a:t>ÁP</a:t>
                      </a:r>
                      <a:r>
                        <a:rPr lang="vi-VN" sz="1000" spc="-5">
                          <a:effectLst/>
                          <a:latin typeface="Times New Roman"/>
                          <a:ea typeface="Times New Roman"/>
                          <a:cs typeface="Times New Roman"/>
                        </a:rPr>
                        <a:t> </a:t>
                      </a:r>
                      <a:r>
                        <a:rPr lang="vi-VN" sz="1000" spc="-10">
                          <a:effectLst/>
                          <a:latin typeface="Times New Roman"/>
                          <a:ea typeface="Times New Roman"/>
                          <a:cs typeface="Times New Roman"/>
                        </a:rPr>
                        <a:t>L</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Ậ</a:t>
                      </a:r>
                      <a:r>
                        <a:rPr lang="vi-VN" sz="1000">
                          <a:effectLst/>
                          <a:latin typeface="Times New Roman"/>
                          <a:ea typeface="Times New Roman"/>
                          <a:cs typeface="Times New Roman"/>
                        </a:rPr>
                        <a:t>T</a:t>
                      </a:r>
                      <a:endParaRPr lang="vi-VN" sz="800">
                        <a:effectLst/>
                        <a:latin typeface="Arial"/>
                        <a:ea typeface="Times New Roman"/>
                        <a:cs typeface="Times New Roman"/>
                      </a:endParaRPr>
                    </a:p>
                    <a:p>
                      <a:pPr marL="64770" marR="80010">
                        <a:lnSpc>
                          <a:spcPct val="99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6040" algn="ctr">
                        <a:lnSpc>
                          <a:spcPct val="115000"/>
                        </a:lnSpc>
                        <a:spcAft>
                          <a:spcPts val="0"/>
                        </a:spcAft>
                      </a:pPr>
                      <a:r>
                        <a:rPr lang="vi-VN" sz="1000">
                          <a:effectLst/>
                          <a:latin typeface="Times New Roman"/>
                          <a:ea typeface="Times New Roman"/>
                          <a:cs typeface="Times New Roman"/>
                        </a:rPr>
                        <a:t>Ch</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ẩ</a:t>
                      </a:r>
                      <a:r>
                        <a:rPr lang="vi-VN" sz="1000">
                          <a:effectLst/>
                          <a:latin typeface="Times New Roman"/>
                          <a:ea typeface="Times New Roman"/>
                          <a:cs typeface="Times New Roman"/>
                        </a:rPr>
                        <a:t>n</a:t>
                      </a:r>
                      <a:r>
                        <a:rPr lang="vi-VN" sz="1000" spc="295">
                          <a:effectLst/>
                          <a:latin typeface="Times New Roman"/>
                          <a:ea typeface="Times New Roman"/>
                          <a:cs typeface="Times New Roman"/>
                        </a:rPr>
                        <a:t> </a:t>
                      </a:r>
                      <a:r>
                        <a:rPr lang="vi-VN" sz="1000" spc="25">
                          <a:effectLst/>
                          <a:latin typeface="Times New Roman"/>
                          <a:ea typeface="Times New Roman"/>
                          <a:cs typeface="Times New Roman"/>
                        </a:rPr>
                        <a:t>m</a:t>
                      </a:r>
                      <a:r>
                        <a:rPr lang="vi-VN" sz="1000" spc="-15">
                          <a:effectLst/>
                          <a:latin typeface="Times New Roman"/>
                          <a:ea typeface="Times New Roman"/>
                          <a:cs typeface="Times New Roman"/>
                        </a:rPr>
                        <a:t>ự</a:t>
                      </a:r>
                      <a:r>
                        <a:rPr lang="vi-VN" sz="1000">
                          <a:effectLst/>
                          <a:latin typeface="Times New Roman"/>
                          <a:ea typeface="Times New Roman"/>
                          <a:cs typeface="Times New Roman"/>
                        </a:rPr>
                        <a:t>c hành</a:t>
                      </a:r>
                      <a:r>
                        <a:rPr lang="vi-VN" sz="1000" spc="300">
                          <a:effectLst/>
                          <a:latin typeface="Times New Roman"/>
                          <a:ea typeface="Times New Roman"/>
                          <a:cs typeface="Times New Roman"/>
                        </a:rPr>
                        <a:t> </a:t>
                      </a:r>
                      <a:r>
                        <a:rPr lang="vi-VN" sz="1000" spc="-10">
                          <a:effectLst/>
                          <a:latin typeface="Times New Roman"/>
                          <a:ea typeface="Times New Roman"/>
                          <a:cs typeface="Times New Roman"/>
                        </a:rPr>
                        <a:t>v</a:t>
                      </a:r>
                      <a:r>
                        <a:rPr lang="vi-VN" sz="1000">
                          <a:effectLst/>
                          <a:latin typeface="Times New Roman"/>
                          <a:ea typeface="Times New Roman"/>
                          <a:cs typeface="Times New Roman"/>
                        </a:rPr>
                        <a:t>i pháp</a:t>
                      </a:r>
                      <a:r>
                        <a:rPr lang="vi-VN" sz="1000" spc="155">
                          <a:effectLst/>
                          <a:latin typeface="Times New Roman"/>
                          <a:ea typeface="Times New Roman"/>
                          <a:cs typeface="Times New Roman"/>
                        </a:rPr>
                        <a:t> </a:t>
                      </a:r>
                      <a:r>
                        <a:rPr lang="vi-VN" sz="1000">
                          <a:effectLst/>
                          <a:latin typeface="Times New Roman"/>
                          <a:ea typeface="Times New Roman"/>
                          <a:cs typeface="Times New Roman"/>
                        </a:rPr>
                        <a:t>l</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ậ</a:t>
                      </a:r>
                      <a:r>
                        <a:rPr lang="vi-VN" sz="1000">
                          <a:effectLst/>
                          <a:latin typeface="Times New Roman"/>
                          <a:ea typeface="Times New Roman"/>
                          <a:cs typeface="Times New Roman"/>
                        </a:rPr>
                        <a:t>t</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98450">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8590">
                        <a:lnSpc>
                          <a:spcPts val="1610"/>
                        </a:lnSpc>
                        <a:spcAft>
                          <a:spcPts val="0"/>
                        </a:spcAft>
                      </a:pPr>
                      <a:r>
                        <a:rPr lang="vi-VN" sz="1000">
                          <a:effectLst/>
                          <a:latin typeface="Times New Roman"/>
                          <a:ea typeface="Times New Roman"/>
                          <a:cs typeface="Times New Roman"/>
                        </a:rPr>
                        <a:t>Tuân</a:t>
                      </a:r>
                      <a:r>
                        <a:rPr lang="vi-VN" sz="1000" spc="-5">
                          <a:effectLst/>
                          <a:latin typeface="Times New Roman"/>
                          <a:ea typeface="Times New Roman"/>
                          <a:cs typeface="Times New Roman"/>
                        </a:rPr>
                        <a:t> </a:t>
                      </a:r>
                      <a:r>
                        <a:rPr lang="vi-VN" sz="1000">
                          <a:effectLst/>
                          <a:latin typeface="Times New Roman"/>
                          <a:ea typeface="Times New Roman"/>
                          <a:cs typeface="Times New Roman"/>
                        </a:rPr>
                        <a:t>thủ</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q</a:t>
                      </a:r>
                      <a:r>
                        <a:rPr lang="vi-VN" sz="1000">
                          <a:effectLst/>
                          <a:latin typeface="Times New Roman"/>
                          <a:ea typeface="Times New Roman"/>
                          <a:cs typeface="Times New Roman"/>
                        </a:rPr>
                        <a:t>uy </a:t>
                      </a:r>
                      <a:r>
                        <a:rPr lang="vi-VN" sz="1000" spc="5">
                          <a:effectLst/>
                          <a:latin typeface="Times New Roman"/>
                          <a:ea typeface="Times New Roman"/>
                          <a:cs typeface="Times New Roman"/>
                        </a:rPr>
                        <a:t>đ</a:t>
                      </a:r>
                      <a:r>
                        <a:rPr lang="vi-VN" sz="1000" spc="-5">
                          <a:effectLst/>
                          <a:latin typeface="Times New Roman"/>
                          <a:ea typeface="Times New Roman"/>
                          <a:cs typeface="Times New Roman"/>
                        </a:rPr>
                        <a:t>ịn</a:t>
                      </a:r>
                      <a:r>
                        <a:rPr lang="vi-VN" sz="1000">
                          <a:effectLst/>
                          <a:latin typeface="Times New Roman"/>
                          <a:ea typeface="Times New Roman"/>
                          <a:cs typeface="Times New Roman"/>
                        </a:rPr>
                        <a:t>h </a:t>
                      </a:r>
                      <a:r>
                        <a:rPr lang="vi-VN" sz="1000" spc="10">
                          <a:effectLst/>
                          <a:latin typeface="Times New Roman"/>
                          <a:ea typeface="Times New Roman"/>
                          <a:cs typeface="Times New Roman"/>
                        </a:rPr>
                        <a:t>n</a:t>
                      </a:r>
                      <a:r>
                        <a:rPr lang="vi-VN" sz="1000" spc="-10">
                          <a:effectLst/>
                          <a:latin typeface="Times New Roman"/>
                          <a:ea typeface="Times New Roman"/>
                          <a:cs typeface="Times New Roman"/>
                        </a:rPr>
                        <a:t>ơ</a:t>
                      </a:r>
                      <a:r>
                        <a:rPr lang="vi-VN" sz="1000">
                          <a:effectLst/>
                          <a:latin typeface="Times New Roman"/>
                          <a:ea typeface="Times New Roman"/>
                          <a:cs typeface="Times New Roman"/>
                        </a:rPr>
                        <a:t>i</a:t>
                      </a:r>
                      <a:endParaRPr lang="vi-VN" sz="800">
                        <a:effectLst/>
                        <a:latin typeface="Arial"/>
                        <a:ea typeface="Times New Roman"/>
                        <a:cs typeface="Times New Roman"/>
                      </a:endParaRPr>
                    </a:p>
                    <a:p>
                      <a:pPr>
                        <a:lnSpc>
                          <a:spcPts val="1550"/>
                        </a:lnSpc>
                        <a:spcAft>
                          <a:spcPts val="0"/>
                        </a:spcAft>
                      </a:pPr>
                      <a:r>
                        <a:rPr lang="vi-VN" sz="1000">
                          <a:effectLst/>
                          <a:latin typeface="Times New Roman"/>
                          <a:ea typeface="Times New Roman"/>
                          <a:cs typeface="Times New Roman"/>
                        </a:rPr>
                        <a:t>công</a:t>
                      </a:r>
                      <a:r>
                        <a:rPr lang="vi-VN" sz="1000" spc="10">
                          <a:effectLst/>
                          <a:latin typeface="Times New Roman"/>
                          <a:ea typeface="Times New Roman"/>
                          <a:cs typeface="Times New Roman"/>
                        </a:rPr>
                        <a:t> </a:t>
                      </a:r>
                      <a:r>
                        <a:rPr lang="vi-VN" sz="1000" spc="-15">
                          <a:effectLst/>
                          <a:latin typeface="Times New Roman"/>
                          <a:ea typeface="Times New Roman"/>
                          <a:cs typeface="Times New Roman"/>
                        </a:rPr>
                        <a:t>c</a:t>
                      </a:r>
                      <a:r>
                        <a:rPr lang="vi-VN" sz="1000" spc="-5">
                          <a:effectLst/>
                          <a:latin typeface="Times New Roman"/>
                          <a:ea typeface="Times New Roman"/>
                          <a:cs typeface="Times New Roman"/>
                        </a:rPr>
                        <a:t>ộ</a:t>
                      </a:r>
                      <a:r>
                        <a:rPr lang="vi-VN" sz="1000">
                          <a:effectLst/>
                          <a:latin typeface="Times New Roman"/>
                          <a:ea typeface="Times New Roman"/>
                          <a:cs typeface="Times New Roman"/>
                        </a:rPr>
                        <a:t>ng</a:t>
                      </a:r>
                      <a:endParaRPr lang="vi-VN" sz="800">
                        <a:effectLst/>
                        <a:latin typeface="Arial"/>
                        <a:ea typeface="Times New Roman"/>
                        <a:cs typeface="Times New Roman"/>
                      </a:endParaRPr>
                    </a:p>
                    <a:p>
                      <a:pPr>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99000"/>
                        </a:lnSpc>
                        <a:spcAft>
                          <a:spcPts val="0"/>
                        </a:spcAft>
                      </a:pPr>
                      <a:r>
                        <a:rPr lang="vi-VN" sz="1000">
                          <a:effectLst/>
                          <a:latin typeface="Times New Roman"/>
                          <a:ea typeface="Times New Roman"/>
                          <a:cs typeface="Times New Roman"/>
                        </a:rPr>
                        <a:t>Tuân</a:t>
                      </a:r>
                      <a:r>
                        <a:rPr lang="vi-VN" sz="1000" spc="-5">
                          <a:effectLst/>
                          <a:latin typeface="Times New Roman"/>
                          <a:ea typeface="Times New Roman"/>
                          <a:cs typeface="Times New Roman"/>
                        </a:rPr>
                        <a:t> </a:t>
                      </a:r>
                      <a:r>
                        <a:rPr lang="vi-VN" sz="1000">
                          <a:effectLst/>
                          <a:latin typeface="Times New Roman"/>
                          <a:ea typeface="Times New Roman"/>
                          <a:cs typeface="Times New Roman"/>
                        </a:rPr>
                        <a:t>thủ</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q</a:t>
                      </a:r>
                      <a:r>
                        <a:rPr lang="vi-VN" sz="1000">
                          <a:effectLst/>
                          <a:latin typeface="Times New Roman"/>
                          <a:ea typeface="Times New Roman"/>
                          <a:cs typeface="Times New Roman"/>
                        </a:rPr>
                        <a:t>uy</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t</a:t>
                      </a:r>
                      <a:r>
                        <a:rPr lang="vi-VN" sz="1000">
                          <a:effectLst/>
                          <a:latin typeface="Times New Roman"/>
                          <a:ea typeface="Times New Roman"/>
                          <a:cs typeface="Times New Roman"/>
                        </a:rPr>
                        <a:t>ắc an</a:t>
                      </a:r>
                      <a:r>
                        <a:rPr lang="vi-VN" sz="1000" spc="10">
                          <a:effectLst/>
                          <a:latin typeface="Times New Roman"/>
                          <a:ea typeface="Times New Roman"/>
                          <a:cs typeface="Times New Roman"/>
                        </a:rPr>
                        <a:t> </a:t>
                      </a:r>
                      <a:r>
                        <a:rPr lang="vi-VN" sz="1000" spc="-10">
                          <a:effectLst/>
                          <a:latin typeface="Times New Roman"/>
                          <a:ea typeface="Times New Roman"/>
                          <a:cs typeface="Times New Roman"/>
                        </a:rPr>
                        <a:t>t</a:t>
                      </a:r>
                      <a:r>
                        <a:rPr lang="vi-VN" sz="1000">
                          <a:effectLst/>
                          <a:latin typeface="Times New Roman"/>
                          <a:ea typeface="Times New Roman"/>
                          <a:cs typeface="Times New Roman"/>
                        </a:rPr>
                        <a:t>oàn </a:t>
                      </a:r>
                      <a:r>
                        <a:rPr lang="vi-VN" sz="1000" spc="-10">
                          <a:effectLst/>
                          <a:latin typeface="Times New Roman"/>
                          <a:ea typeface="Times New Roman"/>
                          <a:cs typeface="Times New Roman"/>
                        </a:rPr>
                        <a:t>g</a:t>
                      </a:r>
                      <a:r>
                        <a:rPr lang="vi-VN" sz="1000">
                          <a:effectLst/>
                          <a:latin typeface="Times New Roman"/>
                          <a:ea typeface="Times New Roman"/>
                          <a:cs typeface="Times New Roman"/>
                        </a:rPr>
                        <a:t>iao th</a:t>
                      </a:r>
                      <a:r>
                        <a:rPr lang="vi-VN" sz="1000" spc="-5">
                          <a:effectLst/>
                          <a:latin typeface="Times New Roman"/>
                          <a:ea typeface="Times New Roman"/>
                          <a:cs typeface="Times New Roman"/>
                        </a:rPr>
                        <a:t>ô</a:t>
                      </a:r>
                      <a:r>
                        <a:rPr lang="vi-VN" sz="1000">
                          <a:effectLst/>
                          <a:latin typeface="Times New Roman"/>
                          <a:ea typeface="Times New Roman"/>
                          <a:cs typeface="Times New Roman"/>
                        </a:rPr>
                        <a:t>ng</a:t>
                      </a:r>
                      <a:endParaRPr lang="vi-VN" sz="800">
                        <a:effectLst/>
                        <a:latin typeface="Arial"/>
                        <a:ea typeface="Times New Roman"/>
                        <a:cs typeface="Times New Roman"/>
                      </a:endParaRPr>
                    </a:p>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01930">
                        <a:lnSpc>
                          <a:spcPts val="1610"/>
                        </a:lnSpc>
                        <a:spcAft>
                          <a:spcPts val="0"/>
                        </a:spcAft>
                      </a:pPr>
                      <a:r>
                        <a:rPr lang="vi-VN" sz="1000">
                          <a:effectLst/>
                          <a:latin typeface="Times New Roman"/>
                          <a:ea typeface="Times New Roman"/>
                          <a:cs typeface="Times New Roman"/>
                        </a:rPr>
                        <a:t>Qu</a:t>
                      </a:r>
                      <a:r>
                        <a:rPr lang="vi-VN" sz="1000" spc="-15">
                          <a:effectLst/>
                          <a:latin typeface="Times New Roman"/>
                          <a:ea typeface="Times New Roman"/>
                          <a:cs typeface="Times New Roman"/>
                        </a:rPr>
                        <a:t>y</a:t>
                      </a:r>
                      <a:r>
                        <a:rPr lang="vi-VN" sz="1000">
                          <a:effectLst/>
                          <a:latin typeface="Times New Roman"/>
                          <a:ea typeface="Times New Roman"/>
                          <a:cs typeface="Times New Roman"/>
                        </a:rPr>
                        <a:t>ền </a:t>
                      </a:r>
                      <a:r>
                        <a:rPr lang="vi-VN" sz="1000" spc="10">
                          <a:effectLst/>
                          <a:latin typeface="Times New Roman"/>
                          <a:ea typeface="Times New Roman"/>
                          <a:cs typeface="Times New Roman"/>
                        </a:rPr>
                        <a:t>v</a:t>
                      </a:r>
                      <a:r>
                        <a:rPr lang="vi-VN" sz="1000">
                          <a:effectLst/>
                          <a:latin typeface="Times New Roman"/>
                          <a:ea typeface="Times New Roman"/>
                          <a:cs typeface="Times New Roman"/>
                        </a:rPr>
                        <a:t>à </a:t>
                      </a:r>
                      <a:r>
                        <a:rPr lang="vi-VN" sz="1000" spc="-10">
                          <a:effectLst/>
                          <a:latin typeface="Times New Roman"/>
                          <a:ea typeface="Times New Roman"/>
                          <a:cs typeface="Times New Roman"/>
                        </a:rPr>
                        <a:t>b</a:t>
                      </a:r>
                      <a:r>
                        <a:rPr lang="vi-VN" sz="1000" spc="5">
                          <a:effectLst/>
                          <a:latin typeface="Times New Roman"/>
                          <a:ea typeface="Times New Roman"/>
                          <a:cs typeface="Times New Roman"/>
                        </a:rPr>
                        <a:t>ổ</a:t>
                      </a:r>
                      <a:r>
                        <a:rPr lang="vi-VN" sz="1000">
                          <a:effectLst/>
                          <a:latin typeface="Times New Roman"/>
                          <a:ea typeface="Times New Roman"/>
                          <a:cs typeface="Times New Roman"/>
                        </a:rPr>
                        <a:t>n phận</a:t>
                      </a:r>
                      <a:r>
                        <a:rPr lang="vi-VN" sz="1000" spc="-10">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r</a:t>
                      </a:r>
                      <a:r>
                        <a:rPr lang="vi-VN" sz="1000">
                          <a:effectLst/>
                          <a:latin typeface="Times New Roman"/>
                          <a:ea typeface="Times New Roman"/>
                          <a:cs typeface="Times New Roman"/>
                        </a:rPr>
                        <a:t>ẻ em</a:t>
                      </a:r>
                      <a:endParaRPr lang="vi-VN" sz="800">
                        <a:effectLst/>
                        <a:latin typeface="Arial"/>
                        <a:ea typeface="Times New Roman"/>
                        <a:cs typeface="Times New Roman"/>
                      </a:endParaRPr>
                    </a:p>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xmlns="" val="3630894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04664"/>
            <a:ext cx="3485891" cy="369332"/>
          </a:xfrm>
          <a:prstGeom prst="rect">
            <a:avLst/>
          </a:prstGeom>
        </p:spPr>
        <p:txBody>
          <a:bodyPr wrap="none">
            <a:spAutoFit/>
          </a:bodyPr>
          <a:lstStyle/>
          <a:p>
            <a:r>
              <a:rPr lang="vi-VN" b="1"/>
              <a:t>VI. PHƯƠNG PHÁP GIÁO DỤC</a:t>
            </a:r>
          </a:p>
        </p:txBody>
      </p:sp>
      <p:sp>
        <p:nvSpPr>
          <p:cNvPr id="3" name="Rectangle 2"/>
          <p:cNvSpPr/>
          <p:nvPr/>
        </p:nvSpPr>
        <p:spPr>
          <a:xfrm>
            <a:off x="107504" y="908720"/>
            <a:ext cx="8856984" cy="5940088"/>
          </a:xfrm>
          <a:prstGeom prst="rect">
            <a:avLst/>
          </a:prstGeom>
        </p:spPr>
        <p:txBody>
          <a:bodyPr wrap="square">
            <a:spAutoFit/>
          </a:bodyPr>
          <a:lstStyle/>
          <a:p>
            <a:pPr algn="just">
              <a:spcBef>
                <a:spcPts val="600"/>
              </a:spcBef>
            </a:pPr>
            <a:r>
              <a:rPr lang="en-US" sz="2400" dirty="0">
                <a:latin typeface="Arial" panose="020B0604020202020204" pitchFamily="34" charset="0"/>
                <a:cs typeface="Arial" panose="020B0604020202020204" pitchFamily="34" charset="0"/>
              </a:rPr>
              <a:t>G</a:t>
            </a:r>
            <a:r>
              <a:rPr lang="vi-VN" sz="2400" dirty="0">
                <a:latin typeface="Arial" panose="020B0604020202020204" pitchFamily="34" charset="0"/>
                <a:cs typeface="Arial" panose="020B0604020202020204" pitchFamily="34" charset="0"/>
              </a:rPr>
              <a:t>iáo viên phải có phương pháp giáo dục phù hợp, cụ thể là:</a:t>
            </a:r>
          </a:p>
          <a:p>
            <a:pPr algn="just">
              <a:spcBef>
                <a:spcPts val="600"/>
              </a:spcBef>
            </a:pPr>
            <a:r>
              <a:rPr lang="vi-VN" sz="2400" dirty="0">
                <a:latin typeface="Arial" panose="020B0604020202020204" pitchFamily="34" charset="0"/>
                <a:cs typeface="Arial" panose="020B0604020202020204" pitchFamily="34" charset="0"/>
              </a:rPr>
              <a:t>1. Chú trọng </a:t>
            </a:r>
            <a:r>
              <a:rPr lang="vi-VN" sz="2400" dirty="0">
                <a:solidFill>
                  <a:srgbClr val="FF0000"/>
                </a:solidFill>
                <a:latin typeface="Arial" panose="020B0604020202020204" pitchFamily="34" charset="0"/>
                <a:cs typeface="Arial" panose="020B0604020202020204" pitchFamily="34" charset="0"/>
              </a:rPr>
              <a:t>tổ chức, hướng dẫn </a:t>
            </a:r>
            <a:r>
              <a:rPr lang="vi-VN" sz="2400" dirty="0">
                <a:latin typeface="Arial" panose="020B0604020202020204" pitchFamily="34" charset="0"/>
                <a:cs typeface="Arial" panose="020B0604020202020204" pitchFamily="34" charset="0"/>
              </a:rPr>
              <a:t>các hoạt động để </a:t>
            </a:r>
            <a:r>
              <a:rPr lang="vi-VN" sz="2400" dirty="0">
                <a:solidFill>
                  <a:srgbClr val="0070C0"/>
                </a:solidFill>
                <a:latin typeface="Arial" panose="020B0604020202020204" pitchFamily="34" charset="0"/>
                <a:cs typeface="Arial" panose="020B0604020202020204" pitchFamily="34" charset="0"/>
              </a:rPr>
              <a:t>học sinh </a:t>
            </a:r>
            <a:r>
              <a:rPr lang="vi-VN" sz="2400" dirty="0">
                <a:solidFill>
                  <a:srgbClr val="FF0000"/>
                </a:solidFill>
                <a:latin typeface="Arial" panose="020B0604020202020204" pitchFamily="34" charset="0"/>
                <a:cs typeface="Arial" panose="020B0604020202020204" pitchFamily="34" charset="0"/>
              </a:rPr>
              <a:t>khám phá</a:t>
            </a:r>
            <a:r>
              <a:rPr lang="vi-VN" sz="2400" dirty="0">
                <a:latin typeface="Arial" panose="020B0604020202020204" pitchFamily="34" charset="0"/>
                <a:cs typeface="Arial" panose="020B0604020202020204" pitchFamily="34" charset="0"/>
              </a:rPr>
              <a:t>, </a:t>
            </a:r>
            <a:r>
              <a:rPr lang="vi-VN" sz="2400" dirty="0">
                <a:solidFill>
                  <a:srgbClr val="FF0000"/>
                </a:solidFill>
                <a:latin typeface="Arial" panose="020B0604020202020204" pitchFamily="34" charset="0"/>
                <a:cs typeface="Arial" panose="020B0604020202020204" pitchFamily="34" charset="0"/>
              </a:rPr>
              <a:t>phân</a:t>
            </a:r>
            <a:r>
              <a:rPr lang="vi-VN" sz="2400" dirty="0">
                <a:latin typeface="Arial" panose="020B0604020202020204" pitchFamily="34" charset="0"/>
                <a:cs typeface="Arial" panose="020B0604020202020204" pitchFamily="34" charset="0"/>
              </a:rPr>
              <a:t> </a:t>
            </a:r>
            <a:r>
              <a:rPr lang="vi-VN" sz="2400" dirty="0">
                <a:solidFill>
                  <a:srgbClr val="FF0000"/>
                </a:solidFill>
                <a:latin typeface="Arial" panose="020B0604020202020204" pitchFamily="34" charset="0"/>
                <a:cs typeface="Arial" panose="020B0604020202020204" pitchFamily="34" charset="0"/>
              </a:rPr>
              <a:t>tích, khai thác </a:t>
            </a:r>
            <a:r>
              <a:rPr lang="vi-VN" sz="2400" dirty="0">
                <a:latin typeface="Arial" panose="020B0604020202020204" pitchFamily="34" charset="0"/>
                <a:cs typeface="Arial" panose="020B0604020202020204" pitchFamily="34" charset="0"/>
              </a:rPr>
              <a:t>thông tin, </a:t>
            </a:r>
            <a:r>
              <a:rPr lang="vi-VN" sz="2400" dirty="0">
                <a:solidFill>
                  <a:srgbClr val="FF0000"/>
                </a:solidFill>
                <a:latin typeface="Arial" panose="020B0604020202020204" pitchFamily="34" charset="0"/>
                <a:cs typeface="Arial" panose="020B0604020202020204" pitchFamily="34" charset="0"/>
              </a:rPr>
              <a:t>xử lí </a:t>
            </a:r>
            <a:r>
              <a:rPr lang="vi-VN" sz="2400" dirty="0">
                <a:latin typeface="Arial" panose="020B0604020202020204" pitchFamily="34" charset="0"/>
                <a:cs typeface="Arial" panose="020B0604020202020204" pitchFamily="34" charset="0"/>
              </a:rPr>
              <a:t>tình huống thực tiễn, trường hợp điển hình; coi trọng tổ chức các hoạt động trải nghiệm </a:t>
            </a:r>
            <a:endParaRPr lang="en-US" sz="2400" dirty="0">
              <a:latin typeface="Arial" panose="020B0604020202020204" pitchFamily="34" charset="0"/>
              <a:cs typeface="Arial" panose="020B0604020202020204" pitchFamily="34" charset="0"/>
            </a:endParaRPr>
          </a:p>
          <a:p>
            <a:pPr algn="just">
              <a:spcBef>
                <a:spcPts val="600"/>
              </a:spcBef>
            </a:pPr>
            <a:r>
              <a:rPr lang="vi-VN" sz="2400" dirty="0">
                <a:latin typeface="Arial" panose="020B0604020202020204" pitchFamily="34" charset="0"/>
                <a:cs typeface="Arial" panose="020B0604020202020204" pitchFamily="34" charset="0"/>
              </a:rPr>
              <a:t>2. Kết hợp sử dụng các </a:t>
            </a:r>
            <a:r>
              <a:rPr lang="vi-VN" sz="2400" dirty="0">
                <a:solidFill>
                  <a:srgbClr val="FF0000"/>
                </a:solidFill>
                <a:latin typeface="Arial" panose="020B0604020202020204" pitchFamily="34" charset="0"/>
                <a:cs typeface="Arial" panose="020B0604020202020204" pitchFamily="34" charset="0"/>
              </a:rPr>
              <a:t>phương pháp dạy học truyền thống </a:t>
            </a:r>
            <a:r>
              <a:rPr lang="vi-VN" sz="2400" dirty="0">
                <a:latin typeface="Arial" panose="020B0604020202020204" pitchFamily="34" charset="0"/>
                <a:cs typeface="Arial" panose="020B0604020202020204" pitchFamily="34" charset="0"/>
              </a:rPr>
              <a:t>với</a:t>
            </a:r>
            <a:r>
              <a:rPr lang="vi-VN" sz="2400" dirty="0">
                <a:solidFill>
                  <a:srgbClr val="FF0000"/>
                </a:solidFill>
                <a:latin typeface="Arial" panose="020B0604020202020204" pitchFamily="34" charset="0"/>
                <a:cs typeface="Arial" panose="020B0604020202020204" pitchFamily="34" charset="0"/>
              </a:rPr>
              <a:t> các phương pháp dạy học hiện đại </a:t>
            </a:r>
            <a:r>
              <a:rPr lang="vi-VN" sz="2400" dirty="0">
                <a:latin typeface="Arial" panose="020B0604020202020204" pitchFamily="34" charset="0"/>
                <a:cs typeface="Arial" panose="020B0604020202020204" pitchFamily="34" charset="0"/>
              </a:rPr>
              <a:t>theo hướng </a:t>
            </a:r>
            <a:r>
              <a:rPr lang="vi-VN" sz="2400" dirty="0">
                <a:solidFill>
                  <a:srgbClr val="FF0000"/>
                </a:solidFill>
                <a:latin typeface="Arial" panose="020B0604020202020204" pitchFamily="34" charset="0"/>
                <a:cs typeface="Arial" panose="020B0604020202020204" pitchFamily="34" charset="0"/>
              </a:rPr>
              <a:t>tích cực hoá hoạt động của người học</a:t>
            </a:r>
            <a:r>
              <a:rPr lang="en-US" sz="2400" dirty="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giải quyết vấn đề; thảo luận nhóm; đóng vai; dự án;...</a:t>
            </a:r>
          </a:p>
          <a:p>
            <a:pPr algn="just">
              <a:spcBef>
                <a:spcPts val="600"/>
              </a:spcBef>
            </a:pPr>
            <a:r>
              <a:rPr lang="vi-VN" sz="2400" dirty="0">
                <a:latin typeface="Arial" panose="020B0604020202020204" pitchFamily="34" charset="0"/>
                <a:cs typeface="Arial" panose="020B0604020202020204" pitchFamily="34" charset="0"/>
              </a:rPr>
              <a:t>3. Kết hợp các </a:t>
            </a:r>
            <a:r>
              <a:rPr lang="vi-VN" sz="2400" dirty="0">
                <a:solidFill>
                  <a:srgbClr val="FF0000"/>
                </a:solidFill>
                <a:latin typeface="Arial" panose="020B0604020202020204" pitchFamily="34" charset="0"/>
                <a:cs typeface="Arial" panose="020B0604020202020204" pitchFamily="34" charset="0"/>
              </a:rPr>
              <a:t>hình thức dạy học theo hướng linh hoạt, phù hợp, hiệu quả</a:t>
            </a:r>
            <a:r>
              <a:rPr lang="vi-VN" sz="2400" dirty="0">
                <a:latin typeface="Arial" panose="020B0604020202020204" pitchFamily="34" charset="0"/>
                <a:cs typeface="Arial" panose="020B0604020202020204" pitchFamily="34" charset="0"/>
              </a:rPr>
              <a:t>: dạy học theo lớp, theo nhóm và cá nhân; dạy học ở trong lớp và ở ngoài lớp, ngoài khuôn viên nhà trường; tích cực sử dụng các </a:t>
            </a:r>
            <a:r>
              <a:rPr lang="vi-VN" sz="2400" dirty="0">
                <a:solidFill>
                  <a:srgbClr val="FF0000"/>
                </a:solidFill>
                <a:latin typeface="Arial" panose="020B0604020202020204" pitchFamily="34" charset="0"/>
                <a:cs typeface="Arial" panose="020B0604020202020204" pitchFamily="34" charset="0"/>
              </a:rPr>
              <a:t>phương tiện dạy học hiện đại</a:t>
            </a:r>
            <a:r>
              <a:rPr lang="en-US" sz="2400" dirty="0">
                <a:latin typeface="Arial" panose="020B0604020202020204" pitchFamily="34" charset="0"/>
                <a:cs typeface="Arial" panose="020B0604020202020204" pitchFamily="34" charset="0"/>
              </a:rPr>
              <a:t>.</a:t>
            </a:r>
            <a:endParaRPr lang="vi-VN" sz="2400" dirty="0">
              <a:latin typeface="Arial" panose="020B0604020202020204" pitchFamily="34" charset="0"/>
              <a:cs typeface="Arial" panose="020B0604020202020204" pitchFamily="34" charset="0"/>
            </a:endParaRPr>
          </a:p>
          <a:p>
            <a:pPr algn="just">
              <a:spcBef>
                <a:spcPts val="600"/>
              </a:spcBef>
            </a:pPr>
            <a:r>
              <a:rPr lang="vi-VN" sz="2400" dirty="0">
                <a:latin typeface="Arial" panose="020B0604020202020204" pitchFamily="34" charset="0"/>
                <a:cs typeface="Arial" panose="020B0604020202020204" pitchFamily="34" charset="0"/>
              </a:rPr>
              <a:t> 4. </a:t>
            </a:r>
            <a:r>
              <a:rPr lang="vi-VN" sz="2400" dirty="0">
                <a:solidFill>
                  <a:srgbClr val="FF0000"/>
                </a:solidFill>
                <a:latin typeface="Arial" panose="020B0604020202020204" pitchFamily="34" charset="0"/>
                <a:cs typeface="Arial" panose="020B0604020202020204" pitchFamily="34" charset="0"/>
              </a:rPr>
              <a:t>Phối hợp giáo dục </a:t>
            </a:r>
            <a:r>
              <a:rPr lang="vi-VN" sz="2400" dirty="0">
                <a:latin typeface="Arial" panose="020B0604020202020204" pitchFamily="34" charset="0"/>
                <a:cs typeface="Arial" panose="020B0604020202020204" pitchFamily="34" charset="0"/>
              </a:rPr>
              <a:t>trong </a:t>
            </a:r>
            <a:r>
              <a:rPr lang="vi-VN" sz="2400" dirty="0">
                <a:solidFill>
                  <a:srgbClr val="FF0000"/>
                </a:solidFill>
                <a:latin typeface="Arial" panose="020B0604020202020204" pitchFamily="34" charset="0"/>
                <a:cs typeface="Arial" panose="020B0604020202020204" pitchFamily="34" charset="0"/>
              </a:rPr>
              <a:t>nhà trường </a:t>
            </a:r>
            <a:r>
              <a:rPr lang="vi-VN" sz="2400" dirty="0">
                <a:latin typeface="Arial" panose="020B0604020202020204" pitchFamily="34" charset="0"/>
                <a:cs typeface="Arial" panose="020B0604020202020204" pitchFamily="34" charset="0"/>
              </a:rPr>
              <a:t>với giáo dục ở </a:t>
            </a:r>
            <a:r>
              <a:rPr lang="vi-VN" sz="2400" dirty="0">
                <a:solidFill>
                  <a:srgbClr val="FF0000"/>
                </a:solidFill>
                <a:latin typeface="Arial" panose="020B0604020202020204" pitchFamily="34" charset="0"/>
                <a:cs typeface="Arial" panose="020B0604020202020204" pitchFamily="34" charset="0"/>
              </a:rPr>
              <a:t>gia đình </a:t>
            </a:r>
            <a:r>
              <a:rPr lang="vi-VN" sz="2400" dirty="0">
                <a:latin typeface="Arial" panose="020B0604020202020204" pitchFamily="34" charset="0"/>
                <a:cs typeface="Arial" panose="020B0604020202020204" pitchFamily="34" charset="0"/>
              </a:rPr>
              <a:t>và </a:t>
            </a:r>
            <a:r>
              <a:rPr lang="vi-VN" sz="2400" dirty="0">
                <a:solidFill>
                  <a:srgbClr val="FF0000"/>
                </a:solidFill>
                <a:latin typeface="Arial" panose="020B0604020202020204" pitchFamily="34" charset="0"/>
                <a:cs typeface="Arial" panose="020B0604020202020204" pitchFamily="34" charset="0"/>
              </a:rPr>
              <a:t>xã hội</a:t>
            </a:r>
            <a:r>
              <a:rPr lang="vi-VN"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xmlns="" val="2887078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13360"/>
            <a:ext cx="4487126" cy="400110"/>
          </a:xfrm>
          <a:prstGeom prst="rect">
            <a:avLst/>
          </a:prstGeom>
        </p:spPr>
        <p:txBody>
          <a:bodyPr wrap="none">
            <a:spAutoFit/>
          </a:bodyPr>
          <a:lstStyle/>
          <a:p>
            <a:r>
              <a:rPr lang="vi-VN" sz="2000" b="1"/>
              <a:t>VII. ĐÁNH GIÁ KẾT QUẢ GIÁO DỤC</a:t>
            </a:r>
          </a:p>
        </p:txBody>
      </p:sp>
      <p:sp>
        <p:nvSpPr>
          <p:cNvPr id="3" name="Rectangle 2"/>
          <p:cNvSpPr/>
          <p:nvPr/>
        </p:nvSpPr>
        <p:spPr>
          <a:xfrm>
            <a:off x="112501" y="773325"/>
            <a:ext cx="8851987" cy="5401479"/>
          </a:xfrm>
          <a:prstGeom prst="rect">
            <a:avLst/>
          </a:prstGeom>
        </p:spPr>
        <p:txBody>
          <a:bodyPr wrap="square">
            <a:spAutoFit/>
          </a:bodyPr>
          <a:lstStyle/>
          <a:p>
            <a:pPr algn="just">
              <a:spcBef>
                <a:spcPts val="600"/>
              </a:spcBef>
            </a:pPr>
            <a:r>
              <a:rPr lang="vi-VN" sz="2200" dirty="0"/>
              <a:t>Đánh </a:t>
            </a:r>
            <a:r>
              <a:rPr lang="en-US" sz="2200" dirty="0" err="1"/>
              <a:t>giá</a:t>
            </a:r>
            <a:r>
              <a:rPr lang="vi-VN" sz="2200" dirty="0"/>
              <a:t> </a:t>
            </a:r>
            <a:r>
              <a:rPr lang="vi-VN" sz="2200" dirty="0">
                <a:solidFill>
                  <a:srgbClr val="FF0000"/>
                </a:solidFill>
              </a:rPr>
              <a:t>mức độ đạt được </a:t>
            </a:r>
            <a:r>
              <a:rPr lang="vi-VN" sz="2200" dirty="0"/>
              <a:t>của học sinh về </a:t>
            </a:r>
            <a:r>
              <a:rPr lang="vi-VN" sz="2200" dirty="0">
                <a:solidFill>
                  <a:srgbClr val="FF0000"/>
                </a:solidFill>
              </a:rPr>
              <a:t>phẩm chất và năng lực </a:t>
            </a:r>
            <a:r>
              <a:rPr lang="vi-VN" sz="2200" dirty="0"/>
              <a:t>so với các yêu cầu cần đạt của mỗi lớp học, ghi nhận sự tiến bộ của mỗi học sinh tại thời điểm nhất định;</a:t>
            </a:r>
            <a:r>
              <a:rPr lang="en-US" sz="2200" dirty="0"/>
              <a:t> </a:t>
            </a:r>
            <a:r>
              <a:rPr lang="vi-VN" sz="2200" dirty="0"/>
              <a:t>giáo viên điều chỉnh việc dạy học và cơ quan quản lí giáo dục thực hiện phát triển chương trìn</a:t>
            </a:r>
            <a:r>
              <a:rPr lang="en-US" sz="2200" dirty="0"/>
              <a:t>h.</a:t>
            </a:r>
          </a:p>
          <a:p>
            <a:pPr algn="just">
              <a:spcBef>
                <a:spcPts val="600"/>
              </a:spcBef>
            </a:pPr>
            <a:r>
              <a:rPr lang="vi-VN" sz="2200" dirty="0"/>
              <a:t>1. Kết hợp đánh giá thông qua </a:t>
            </a:r>
            <a:r>
              <a:rPr lang="vi-VN" sz="2200" dirty="0">
                <a:solidFill>
                  <a:srgbClr val="FF0000"/>
                </a:solidFill>
              </a:rPr>
              <a:t>các nhiệm vụ học tập </a:t>
            </a:r>
            <a:r>
              <a:rPr lang="vi-VN" sz="2200" dirty="0"/>
              <a:t>với đánh giá thông qua </a:t>
            </a:r>
            <a:r>
              <a:rPr lang="vi-VN" sz="2200" dirty="0">
                <a:solidFill>
                  <a:srgbClr val="FF0000"/>
                </a:solidFill>
              </a:rPr>
              <a:t>quan sát biểu hiện về thái độ, hành vi </a:t>
            </a:r>
            <a:r>
              <a:rPr lang="vi-VN" sz="2200" dirty="0"/>
              <a:t>của học sinh trong quá trình tham gia các hoạt động học tập</a:t>
            </a:r>
            <a:r>
              <a:rPr lang="en-US" sz="2200" dirty="0"/>
              <a:t>, </a:t>
            </a:r>
            <a:r>
              <a:rPr lang="vi-VN" sz="2200" dirty="0"/>
              <a:t>sinh hoạt, giao tiếp hằng ngày.</a:t>
            </a:r>
          </a:p>
          <a:p>
            <a:pPr algn="just">
              <a:spcBef>
                <a:spcPts val="600"/>
              </a:spcBef>
            </a:pPr>
            <a:r>
              <a:rPr lang="vi-VN" sz="2200" dirty="0"/>
              <a:t>2. Kết hợp </a:t>
            </a:r>
            <a:r>
              <a:rPr lang="vi-VN" sz="2200" dirty="0">
                <a:solidFill>
                  <a:srgbClr val="FF0000"/>
                </a:solidFill>
              </a:rPr>
              <a:t>đánh giá của giáo viên </a:t>
            </a:r>
            <a:r>
              <a:rPr lang="vi-VN" sz="2200" dirty="0"/>
              <a:t>với tự đánh giá và đánh giá đồng đẳng của </a:t>
            </a:r>
            <a:r>
              <a:rPr lang="vi-VN" sz="2200" dirty="0">
                <a:solidFill>
                  <a:srgbClr val="FF0000"/>
                </a:solidFill>
              </a:rPr>
              <a:t>học sinh</a:t>
            </a:r>
            <a:r>
              <a:rPr lang="vi-VN" sz="2200" dirty="0"/>
              <a:t>, đánh giá của </a:t>
            </a:r>
            <a:r>
              <a:rPr lang="vi-VN" sz="2200" dirty="0">
                <a:solidFill>
                  <a:srgbClr val="FF0000"/>
                </a:solidFill>
              </a:rPr>
              <a:t>phụ huynh </a:t>
            </a:r>
            <a:r>
              <a:rPr lang="vi-VN" sz="2200" dirty="0"/>
              <a:t>học sinh và đánh giá của </a:t>
            </a:r>
            <a:r>
              <a:rPr lang="vi-VN" sz="2200" dirty="0">
                <a:solidFill>
                  <a:srgbClr val="FF0000"/>
                </a:solidFill>
              </a:rPr>
              <a:t>cộng đồng</a:t>
            </a:r>
            <a:r>
              <a:rPr lang="vi-VN" sz="2200" dirty="0"/>
              <a:t>, trong đó </a:t>
            </a:r>
            <a:r>
              <a:rPr lang="vi-VN" sz="2200" dirty="0">
                <a:solidFill>
                  <a:srgbClr val="FF0000"/>
                </a:solidFill>
              </a:rPr>
              <a:t>đánh giá của giáo viên là quan trọng nhất</a:t>
            </a:r>
            <a:r>
              <a:rPr lang="vi-VN" sz="2200" dirty="0"/>
              <a:t>; </a:t>
            </a:r>
            <a:r>
              <a:rPr lang="vi-VN" sz="2200" b="1" dirty="0">
                <a:solidFill>
                  <a:srgbClr val="FF0000"/>
                </a:solidFill>
              </a:rPr>
              <a:t>coi trọng đánh giá sự tiến bộ của học sinh.</a:t>
            </a:r>
          </a:p>
          <a:p>
            <a:pPr algn="just">
              <a:spcBef>
                <a:spcPts val="600"/>
              </a:spcBef>
            </a:pPr>
            <a:r>
              <a:rPr lang="vi-VN" sz="2200" dirty="0"/>
              <a:t>3. Kết quả đánh giá sau mỗi học kì và cả năm học đối với mỗi học sinh là kết quả tổng hợp đánh giá</a:t>
            </a:r>
            <a:r>
              <a:rPr lang="en-US" sz="2200" dirty="0"/>
              <a:t> </a:t>
            </a:r>
            <a:r>
              <a:rPr lang="vi-VN" sz="2200" dirty="0"/>
              <a:t>quá trình và đánh giá tổng kết theo hướng dẫn của Bộ Giáo dục và Đào tạo. </a:t>
            </a:r>
          </a:p>
        </p:txBody>
      </p:sp>
    </p:spTree>
    <p:extLst>
      <p:ext uri="{BB962C8B-B14F-4D97-AF65-F5344CB8AC3E}">
        <p14:creationId xmlns:p14="http://schemas.microsoft.com/office/powerpoint/2010/main" xmlns="" val="2887078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46B1F8-ACC5-43AB-845A-1A9F83619F38}"/>
              </a:ext>
            </a:extLst>
          </p:cNvPr>
          <p:cNvSpPr>
            <a:spLocks noGrp="1"/>
          </p:cNvSpPr>
          <p:nvPr>
            <p:ph type="ctrTitle"/>
          </p:nvPr>
        </p:nvSpPr>
        <p:spPr>
          <a:xfrm>
            <a:off x="539552" y="260649"/>
            <a:ext cx="7772400" cy="792087"/>
          </a:xfrm>
        </p:spPr>
        <p:txBody>
          <a:bodyPr>
            <a:normAutofit/>
          </a:bodyPr>
          <a:lstStyle/>
          <a:p>
            <a:r>
              <a:rPr lang="en-US" sz="2800" b="1" dirty="0" err="1">
                <a:latin typeface="Arial" panose="020B0604020202020204" pitchFamily="34" charset="0"/>
                <a:cs typeface="Arial" panose="020B0604020202020204" pitchFamily="34" charset="0"/>
              </a:rPr>
              <a:t>Môn</a:t>
            </a:r>
            <a:r>
              <a:rPr lang="en-US" sz="2800" b="1" dirty="0">
                <a:latin typeface="Arial" panose="020B0604020202020204" pitchFamily="34" charset="0"/>
                <a:cs typeface="Arial" panose="020B0604020202020204" pitchFamily="34" charset="0"/>
              </a:rPr>
              <a:t> </a:t>
            </a:r>
            <a:r>
              <a:rPr lang="vi-VN" sz="2800" b="1" dirty="0">
                <a:latin typeface="Arial" panose="020B0604020202020204" pitchFamily="34" charset="0"/>
                <a:cs typeface="Arial" panose="020B0604020202020204" pitchFamily="34" charset="0"/>
              </a:rPr>
              <a:t>Đạo </a:t>
            </a:r>
            <a:r>
              <a:rPr lang="en-US" sz="2800" b="1" dirty="0">
                <a:latin typeface="Arial" panose="020B0604020202020204" pitchFamily="34" charset="0"/>
                <a:cs typeface="Arial" panose="020B0604020202020204" pitchFamily="34" charset="0"/>
              </a:rPr>
              <a:t>đ</a:t>
            </a:r>
            <a:r>
              <a:rPr lang="vi-VN" sz="2800" b="1" dirty="0">
                <a:latin typeface="Arial" panose="020B0604020202020204" pitchFamily="34" charset="0"/>
                <a:cs typeface="Arial" panose="020B0604020202020204" pitchFamily="34" charset="0"/>
              </a:rPr>
              <a:t>ức trong chương trình</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hiện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hành</a:t>
            </a:r>
            <a:endParaRPr lang="en-US" sz="28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 xmlns:a16="http://schemas.microsoft.com/office/drawing/2014/main" id="{A7F9B64E-1E98-4F1A-BFD5-783DCF5038D0}"/>
              </a:ext>
            </a:extLst>
          </p:cNvPr>
          <p:cNvSpPr>
            <a:spLocks noGrp="1"/>
          </p:cNvSpPr>
          <p:nvPr>
            <p:ph type="subTitle" idx="1"/>
          </p:nvPr>
        </p:nvSpPr>
        <p:spPr>
          <a:xfrm>
            <a:off x="323528" y="1196753"/>
            <a:ext cx="8352928" cy="4968552"/>
          </a:xfrm>
        </p:spPr>
        <p:txBody>
          <a:bodyPr>
            <a:normAutofit fontScale="77500" lnSpcReduction="20000"/>
          </a:bodyPr>
          <a:lstStyle/>
          <a:p>
            <a:pPr lvl="0" algn="l">
              <a:lnSpc>
                <a:spcPct val="120000"/>
              </a:lnSpc>
              <a:spcBef>
                <a:spcPts val="600"/>
              </a:spcBef>
              <a:spcAft>
                <a:spcPts val="600"/>
              </a:spcAft>
            </a:pPr>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Mục tiêu </a:t>
            </a:r>
            <a:r>
              <a:rPr lang="en-US" sz="2800" dirty="0" err="1">
                <a:solidFill>
                  <a:schemeClr val="tx1"/>
                </a:solidFill>
                <a:latin typeface="Times New Roman" panose="02020603050405020304" pitchFamily="18" charset="0"/>
                <a:cs typeface="Times New Roman" panose="02020603050405020304" pitchFamily="18" charset="0"/>
              </a:rPr>
              <a:t>giáo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dục</a:t>
            </a:r>
            <a:r>
              <a:rPr lang="vi-VN" sz="2800" dirty="0">
                <a:solidFill>
                  <a:schemeClr val="tx1"/>
                </a:solidFill>
                <a:latin typeface="Times New Roman" panose="02020603050405020304" pitchFamily="18" charset="0"/>
                <a:cs typeface="Times New Roman" panose="02020603050405020304" pitchFamily="18" charset="0"/>
              </a:rPr>
              <a:t> Đạo </a:t>
            </a:r>
            <a:r>
              <a:rPr lang="en-US" sz="2800" dirty="0" err="1">
                <a:solidFill>
                  <a:schemeClr val="tx1"/>
                </a:solidFill>
                <a:latin typeface="Times New Roman" panose="02020603050405020304" pitchFamily="18" charset="0"/>
                <a:cs typeface="Times New Roman" panose="02020603050405020304" pitchFamily="18" charset="0"/>
              </a:rPr>
              <a:t>đức</a:t>
            </a:r>
            <a:r>
              <a:rPr lang="vi-VN" sz="2800" dirty="0">
                <a:solidFill>
                  <a:schemeClr val="tx1"/>
                </a:solidFill>
                <a:latin typeface="Times New Roman" panose="02020603050405020304" pitchFamily="18" charset="0"/>
                <a:cs typeface="Times New Roman" panose="02020603050405020304" pitchFamily="18" charset="0"/>
              </a:rPr>
              <a:t> trong chương trình tiểu học là giúp học sinh c</a:t>
            </a:r>
            <a:r>
              <a:rPr lang="en-US" sz="2800" dirty="0">
                <a:solidFill>
                  <a:schemeClr val="tx1"/>
                </a:solidFill>
                <a:latin typeface="Times New Roman" panose="02020603050405020304" pitchFamily="18" charset="0"/>
                <a:cs typeface="Times New Roman" panose="02020603050405020304" pitchFamily="18" charset="0"/>
              </a:rPr>
              <a:t>ó </a:t>
            </a:r>
            <a:r>
              <a:rPr lang="en-US" sz="2800" dirty="0" err="1">
                <a:solidFill>
                  <a:schemeClr val="tx1"/>
                </a:solidFill>
                <a:latin typeface="Times New Roman" panose="02020603050405020304" pitchFamily="18" charset="0"/>
                <a:cs typeface="Times New Roman" panose="02020603050405020304" pitchFamily="18" charset="0"/>
              </a:rPr>
              <a:t>hiểu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biết</a:t>
            </a:r>
            <a:r>
              <a:rPr lang="en-US" sz="2800" dirty="0">
                <a:solidFill>
                  <a:schemeClr val="tx1"/>
                </a:solidFill>
                <a:latin typeface="Times New Roman" panose="02020603050405020304" pitchFamily="18" charset="0"/>
                <a:cs typeface="Times New Roman" panose="02020603050405020304" pitchFamily="18" charset="0"/>
              </a:rPr>
              <a:t> ban </a:t>
            </a:r>
            <a:r>
              <a:rPr lang="en-US" sz="2800" dirty="0" err="1">
                <a:solidFill>
                  <a:schemeClr val="tx1"/>
                </a:solidFill>
                <a:latin typeface="Times New Roman" panose="02020603050405020304" pitchFamily="18" charset="0"/>
                <a:cs typeface="Times New Roman" panose="02020603050405020304" pitchFamily="18" charset="0"/>
              </a:rPr>
              <a:t>đầu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một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số</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chuẩn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mực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hành</a:t>
            </a:r>
            <a:r>
              <a:rPr lang="en-US" sz="2800" dirty="0">
                <a:solidFill>
                  <a:schemeClr val="tx1"/>
                </a:solidFill>
                <a:latin typeface="Times New Roman" panose="02020603050405020304" pitchFamily="18" charset="0"/>
                <a:cs typeface="Times New Roman" panose="02020603050405020304" pitchFamily="18" charset="0"/>
              </a:rPr>
              <a:t> vi </a:t>
            </a:r>
            <a:r>
              <a:rPr lang="en-US" sz="2800" dirty="0" err="1">
                <a:solidFill>
                  <a:schemeClr val="tx1"/>
                </a:solidFill>
                <a:latin typeface="Times New Roman" panose="02020603050405020304" pitchFamily="18" charset="0"/>
                <a:cs typeface="Times New Roman" panose="02020603050405020304" pitchFamily="18" charset="0"/>
              </a:rPr>
              <a:t>đạo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đức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hành</a:t>
            </a:r>
            <a:r>
              <a:rPr lang="en-US" sz="2800" dirty="0">
                <a:solidFill>
                  <a:schemeClr val="tx1"/>
                </a:solidFill>
                <a:latin typeface="Times New Roman" panose="02020603050405020304" pitchFamily="18" charset="0"/>
                <a:cs typeface="Times New Roman" panose="02020603050405020304" pitchFamily="18" charset="0"/>
              </a:rPr>
              <a:t> vi </a:t>
            </a:r>
            <a:r>
              <a:rPr lang="en-US" sz="2800" dirty="0" err="1">
                <a:solidFill>
                  <a:schemeClr val="tx1"/>
                </a:solidFill>
                <a:latin typeface="Times New Roman" panose="02020603050405020304" pitchFamily="18" charset="0"/>
                <a:cs typeface="Times New Roman" panose="02020603050405020304" pitchFamily="18" charset="0"/>
              </a:rPr>
              <a:t>mang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tính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pháp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luật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phù</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hợp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với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lứa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tuổi</a:t>
            </a:r>
            <a:r>
              <a:rPr lang="en-US" sz="2800" dirty="0">
                <a:solidFill>
                  <a:schemeClr val="tx1"/>
                </a:solidFill>
                <a:latin typeface="Times New Roman" panose="02020603050405020304" pitchFamily="18" charset="0"/>
                <a:cs typeface="Times New Roman" panose="02020603050405020304" pitchFamily="18" charset="0"/>
              </a:rPr>
              <a:t>.</a:t>
            </a:r>
          </a:p>
          <a:p>
            <a:pPr lvl="0" algn="l">
              <a:lnSpc>
                <a:spcPct val="120000"/>
              </a:lnSpc>
              <a:spcBef>
                <a:spcPts val="600"/>
              </a:spcBef>
              <a:spcAft>
                <a:spcPts val="600"/>
              </a:spcAft>
            </a:pP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Bước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đầu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kĩ</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năng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nhận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xét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đánh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giá</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hành</a:t>
            </a:r>
            <a:r>
              <a:rPr lang="en-US" sz="2800" dirty="0">
                <a:solidFill>
                  <a:schemeClr val="tx1"/>
                </a:solidFill>
                <a:latin typeface="Times New Roman" panose="02020603050405020304" pitchFamily="18" charset="0"/>
                <a:cs typeface="Times New Roman" panose="02020603050405020304" pitchFamily="18" charset="0"/>
              </a:rPr>
              <a:t> vi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bản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những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người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xung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quanh</a:t>
            </a:r>
            <a:r>
              <a:rPr lang="en-US" sz="2800" dirty="0">
                <a:solidFill>
                  <a:schemeClr val="tx1"/>
                </a:solidFill>
                <a:latin typeface="Times New Roman" panose="02020603050405020304" pitchFamily="18" charset="0"/>
                <a:cs typeface="Times New Roman" panose="02020603050405020304" pitchFamily="18" charset="0"/>
              </a:rPr>
              <a:t>.</a:t>
            </a:r>
          </a:p>
          <a:p>
            <a:pPr lvl="0" algn="l">
              <a:lnSpc>
                <a:spcPct val="120000"/>
              </a:lnSpc>
              <a:spcBef>
                <a:spcPts val="600"/>
              </a:spcBef>
              <a:spcAft>
                <a:spcPts val="600"/>
              </a:spcAft>
            </a:pP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Bước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đầu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thành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thái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độ</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trách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nhiệm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tự</a:t>
            </a:r>
            <a:r>
              <a:rPr lang="en-US" sz="2800" dirty="0">
                <a:solidFill>
                  <a:schemeClr val="tx1"/>
                </a:solidFill>
                <a:latin typeface="Times New Roman" panose="02020603050405020304" pitchFamily="18" charset="0"/>
                <a:cs typeface="Times New Roman" panose="02020603050405020304" pitchFamily="18" charset="0"/>
              </a:rPr>
              <a:t> tin, </a:t>
            </a:r>
            <a:r>
              <a:rPr lang="en-US" sz="2800" dirty="0" err="1">
                <a:solidFill>
                  <a:schemeClr val="tx1"/>
                </a:solidFill>
                <a:latin typeface="Times New Roman" panose="02020603050405020304" pitchFamily="18" charset="0"/>
                <a:cs typeface="Times New Roman" panose="02020603050405020304" pitchFamily="18" charset="0"/>
              </a:rPr>
              <a:t>tự</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trọng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yêu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thương</a:t>
            </a:r>
            <a:r>
              <a:rPr lang="en-US" sz="2800" dirty="0">
                <a:solidFill>
                  <a:schemeClr val="tx1"/>
                </a:solidFill>
                <a:latin typeface="Times New Roman" panose="02020603050405020304" pitchFamily="18" charset="0"/>
                <a:cs typeface="Times New Roman" panose="02020603050405020304" pitchFamily="18" charset="0"/>
              </a:rPr>
              <a:t> con </a:t>
            </a:r>
            <a:r>
              <a:rPr lang="en-US" sz="2800" dirty="0" err="1">
                <a:solidFill>
                  <a:schemeClr val="tx1"/>
                </a:solidFill>
                <a:latin typeface="Times New Roman" panose="02020603050405020304" pitchFamily="18" charset="0"/>
                <a:cs typeface="Times New Roman" panose="02020603050405020304" pitchFamily="18" charset="0"/>
              </a:rPr>
              <a:t>người</a:t>
            </a:r>
            <a:r>
              <a:rPr lang="en-US" sz="2800" dirty="0">
                <a:solidFill>
                  <a:schemeClr val="tx1"/>
                </a:solidFill>
                <a:latin typeface="Times New Roman" panose="02020603050405020304" pitchFamily="18" charset="0"/>
                <a:cs typeface="Times New Roman" panose="02020603050405020304" pitchFamily="18" charset="0"/>
              </a:rPr>
              <a:t>. </a:t>
            </a:r>
          </a:p>
          <a:p>
            <a:pPr lvl="0" algn="l">
              <a:lnSpc>
                <a:spcPct val="120000"/>
              </a:lnSpc>
              <a:spcBef>
                <a:spcPts val="600"/>
              </a:spcBef>
              <a:spcAft>
                <a:spcPts val="600"/>
              </a:spcAft>
            </a:pPr>
            <a:endParaRPr lang="en-US" sz="2800" dirty="0">
              <a:solidFill>
                <a:schemeClr val="tx1"/>
              </a:solidFill>
              <a:latin typeface="Times New Roman" panose="02020603050405020304" pitchFamily="18" charset="0"/>
              <a:cs typeface="Times New Roman" panose="02020603050405020304" pitchFamily="18" charset="0"/>
            </a:endParaRPr>
          </a:p>
          <a:p>
            <a:pPr lvl="0" algn="l">
              <a:lnSpc>
                <a:spcPct val="120000"/>
              </a:lnSpc>
              <a:spcBef>
                <a:spcPts val="600"/>
              </a:spcBef>
              <a:spcAft>
                <a:spcPts val="600"/>
              </a:spcAft>
            </a:pPr>
            <a:r>
              <a:rPr lang="en-US" sz="2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Chương trình môn Đạo đức ở mỗi khối lớp có 35 tiết/175 tiết chiếm 20% thời lượng, mỗi khối lớp có 14 bài, mỗi bài dạy trong 2 tiết. Bên cạnh đó còn có 4 tiết thực hành kỹ năng và 3 tiết dành cho các nội dung giáo dục lịch sử địa phương.</a:t>
            </a:r>
            <a:endParaRPr lang="en-US" sz="2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l"/>
            <a:endParaRPr lang="en-US" dirty="0"/>
          </a:p>
          <a:p>
            <a:endParaRPr lang="en-US" dirty="0"/>
          </a:p>
          <a:p>
            <a:endParaRPr lang="en-US" dirty="0"/>
          </a:p>
        </p:txBody>
      </p:sp>
    </p:spTree>
    <p:extLst>
      <p:ext uri="{BB962C8B-B14F-4D97-AF65-F5344CB8AC3E}">
        <p14:creationId xmlns:p14="http://schemas.microsoft.com/office/powerpoint/2010/main" xmlns="" val="1858222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D5B8AB59-462A-470E-A561-6E63668B70C1}"/>
              </a:ext>
            </a:extLst>
          </p:cNvPr>
          <p:cNvSpPr/>
          <p:nvPr/>
        </p:nvSpPr>
        <p:spPr>
          <a:xfrm>
            <a:off x="107504" y="404664"/>
            <a:ext cx="8532440" cy="5755422"/>
          </a:xfrm>
          <a:prstGeom prst="rect">
            <a:avLst/>
          </a:prstGeom>
        </p:spPr>
        <p:txBody>
          <a:bodyPr wrap="square">
            <a:spAutoFit/>
          </a:bodyPr>
          <a:lstStyle/>
          <a:p>
            <a:pPr marL="342900" lvl="0" indent="-342900" algn="just">
              <a:spcBef>
                <a:spcPts val="600"/>
              </a:spcBef>
              <a:spcAft>
                <a:spcPts val="600"/>
              </a:spcAft>
              <a:buFontTx/>
              <a:buChar char="-"/>
              <a:tabLst>
                <a:tab pos="457200" algn="l"/>
              </a:tabLst>
            </a:pPr>
            <a:r>
              <a:rPr lang="en-US" sz="2000" dirty="0" err="1">
                <a:latin typeface="Times New Roman" panose="02020603050405020304" pitchFamily="18" charset="0"/>
                <a:ea typeface="MS Mincho" panose="02020609040205080304" pitchFamily="49" charset="-128"/>
              </a:rPr>
              <a:t>Tổ</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chức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hội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thảo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tập</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huấn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giữa</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nhóm</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đối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tượng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phụ</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huynh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viên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bộ</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cộng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đồng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xã</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phường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để</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thống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nhất</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các</a:t>
            </a:r>
            <a:r>
              <a:rPr lang="en-US" sz="2000" dirty="0">
                <a:latin typeface="Times New Roman" panose="02020603050405020304" pitchFamily="18" charset="0"/>
                <a:ea typeface="MS Mincho" panose="02020609040205080304" pitchFamily="49" charset="-128"/>
              </a:rPr>
              <a:t> quan </a:t>
            </a:r>
            <a:r>
              <a:rPr lang="en-US" sz="2000" dirty="0" err="1">
                <a:latin typeface="Times New Roman" panose="02020603050405020304" pitchFamily="18" charset="0"/>
                <a:ea typeface="MS Mincho" panose="02020609040205080304" pitchFamily="49" charset="-128"/>
              </a:rPr>
              <a:t>điểm</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dục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và</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phối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hợp</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dục</a:t>
            </a:r>
            <a:r>
              <a:rPr lang="en-US" sz="2000" dirty="0">
                <a:latin typeface="Times New Roman" panose="02020603050405020304" pitchFamily="18" charset="0"/>
                <a:ea typeface="MS Mincho" panose="02020609040205080304" pitchFamily="49" charset="-128"/>
              </a:rPr>
              <a:t>;</a:t>
            </a:r>
          </a:p>
          <a:p>
            <a:pPr marL="342900" lvl="0" indent="-342900" algn="just">
              <a:spcBef>
                <a:spcPts val="600"/>
              </a:spcBef>
              <a:spcAft>
                <a:spcPts val="600"/>
              </a:spcAft>
              <a:buFontTx/>
              <a:buChar char="-"/>
              <a:tabLst>
                <a:tab pos="457200" algn="l"/>
              </a:tabLst>
            </a:pPr>
            <a:r>
              <a:rPr lang="en-US" sz="2000" dirty="0" err="1">
                <a:latin typeface="Times New Roman" panose="02020603050405020304" pitchFamily="18" charset="0"/>
                <a:ea typeface="Times New Roman" panose="02020603050405020304" pitchFamily="18" charset="0"/>
              </a:rPr>
              <a:t>Tạo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điều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kiện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hoạt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động</a:t>
            </a:r>
            <a:r>
              <a:rPr lang="en-US" sz="2000" dirty="0">
                <a:latin typeface="Times New Roman" panose="02020603050405020304" pitchFamily="18" charset="0"/>
                <a:ea typeface="Times New Roman" panose="02020603050405020304" pitchFamily="18" charset="0"/>
              </a:rPr>
              <a:t> chủ </a:t>
            </a:r>
            <a:r>
              <a:rPr lang="en-US" sz="2000" dirty="0" err="1">
                <a:latin typeface="Times New Roman" panose="02020603050405020304" pitchFamily="18" charset="0"/>
                <a:ea typeface="Times New Roman" panose="02020603050405020304" pitchFamily="18" charset="0"/>
              </a:rPr>
              <a:t>động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tích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cực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thực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sư</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giáo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dục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Quyền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kết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rèn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năng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tích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hợp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dục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luật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đức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Hồ</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Chí</a:t>
            </a:r>
            <a:r>
              <a:rPr lang="en-US" sz="2000" dirty="0">
                <a:latin typeface="Times New Roman" panose="02020603050405020304" pitchFamily="18" charset="0"/>
                <a:ea typeface="Times New Roman" panose="02020603050405020304" pitchFamily="18" charset="0"/>
              </a:rPr>
              <a:t> Minh;</a:t>
            </a:r>
            <a:endParaRPr lang="en-US" sz="2000" dirty="0">
              <a:latin typeface="Times New Roman" panose="02020603050405020304" pitchFamily="18" charset="0"/>
              <a:ea typeface="MS Mincho" panose="02020609040205080304" pitchFamily="49" charset="-128"/>
            </a:endParaRPr>
          </a:p>
          <a:p>
            <a:pPr marL="342900" lvl="0" indent="-342900" algn="just">
              <a:spcBef>
                <a:spcPts val="600"/>
              </a:spcBef>
              <a:spcAft>
                <a:spcPts val="600"/>
              </a:spcAft>
              <a:buFont typeface="Times New Roman" panose="02020603050405020304" pitchFamily="18" charset="0"/>
              <a:buChar char="-"/>
              <a:tabLst>
                <a:tab pos="457200" algn="l"/>
              </a:tabLst>
            </a:pPr>
            <a:r>
              <a:rPr lang="en-US" sz="2000" dirty="0" err="1">
                <a:latin typeface="Times New Roman" panose="02020603050405020304" pitchFamily="18" charset="0"/>
                <a:ea typeface="MS Mincho" panose="02020609040205080304" pitchFamily="49" charset="-128"/>
              </a:rPr>
              <a:t>Tổ</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chức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viết</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truyện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tranh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sự</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hấp</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dẫn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sinh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động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với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những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hoạt</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động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hình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ảnh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của</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cuộc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sống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hằng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ngày</a:t>
            </a:r>
            <a:endParaRPr lang="en-US" sz="2000" dirty="0">
              <a:latin typeface="Times New Roman" panose="02020603050405020304" pitchFamily="18" charset="0"/>
              <a:ea typeface="MS Mincho" panose="02020609040205080304" pitchFamily="49" charset="-128"/>
            </a:endParaRPr>
          </a:p>
          <a:p>
            <a:pPr marL="342900" lvl="0" indent="-342900" algn="just">
              <a:spcBef>
                <a:spcPts val="600"/>
              </a:spcBef>
              <a:spcAft>
                <a:spcPts val="600"/>
              </a:spcAft>
              <a:buFont typeface="Times New Roman" panose="02020603050405020304" pitchFamily="18" charset="0"/>
              <a:buChar char="-"/>
            </a:pPr>
            <a:r>
              <a:rPr lang="vi-VN" sz="2000" dirty="0">
                <a:latin typeface="Times New Roman" panose="02020603050405020304" pitchFamily="18" charset="0"/>
                <a:ea typeface="Times New Roman" panose="02020603050405020304" pitchFamily="18" charset="0"/>
              </a:rPr>
              <a:t>Sử dụng tài liệu “Biện pháp </a:t>
            </a:r>
            <a:r>
              <a:rPr lang="en-US" sz="2000" dirty="0" err="1">
                <a:latin typeface="Times New Roman" panose="02020603050405020304" pitchFamily="18" charset="0"/>
                <a:ea typeface="Times New Roman" panose="02020603050405020304" pitchFamily="18" charset="0"/>
              </a:rPr>
              <a:t>giáo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dục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tích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cực</a:t>
            </a:r>
            <a:r>
              <a:rPr lang="vi-VN" sz="2000" dirty="0">
                <a:latin typeface="Times New Roman" panose="02020603050405020304" pitchFamily="18" charset="0"/>
                <a:ea typeface="Times New Roman" panose="02020603050405020304" pitchFamily="18" charset="0"/>
              </a:rPr>
              <a:t> trong quản lý lớp học” để cải thiện các mối quan hệ giữa GV – HS – PHHS.</a:t>
            </a:r>
            <a:endParaRPr lang="en-US" sz="2000" dirty="0">
              <a:latin typeface="Times New Roman" panose="02020603050405020304" pitchFamily="18" charset="0"/>
              <a:ea typeface="Times New Roman" panose="02020603050405020304" pitchFamily="18" charset="0"/>
            </a:endParaRPr>
          </a:p>
          <a:p>
            <a:pPr marL="342900" lvl="0" indent="-342900" algn="just">
              <a:spcBef>
                <a:spcPts val="600"/>
              </a:spcBef>
              <a:spcAft>
                <a:spcPts val="600"/>
              </a:spcAft>
              <a:buFont typeface="Times New Roman" panose="02020603050405020304" pitchFamily="18" charset="0"/>
              <a:buChar char="-"/>
            </a:pPr>
            <a:r>
              <a:rPr lang="vi-VN" sz="2000" dirty="0">
                <a:latin typeface="Times New Roman" panose="02020603050405020304" pitchFamily="18" charset="0"/>
                <a:ea typeface="Times New Roman" panose="02020603050405020304" pitchFamily="18" charset="0"/>
              </a:rPr>
              <a:t>Nhà trường tổ chức các hoạt động giáo dục đạo đức hướng về cộng đồng nơi các em đang sống để góp phần phát triển mục tiêu giáo dục địa Phương</a:t>
            </a:r>
            <a:r>
              <a:rPr lang="en-US" sz="2000" dirty="0">
                <a:latin typeface="Times New Roman" panose="02020603050405020304" pitchFamily="18" charset="0"/>
                <a:ea typeface="Times New Roman" panose="02020603050405020304" pitchFamily="18" charset="0"/>
              </a:rPr>
              <a:t>.</a:t>
            </a:r>
          </a:p>
          <a:p>
            <a:pPr marL="342900" lvl="0" indent="-342900" algn="just">
              <a:spcBef>
                <a:spcPts val="600"/>
              </a:spcBef>
              <a:spcAft>
                <a:spcPts val="600"/>
              </a:spcAft>
              <a:buFont typeface="Times New Roman" panose="02020603050405020304" pitchFamily="18" charset="0"/>
              <a:buChar char="-"/>
            </a:pPr>
            <a:r>
              <a:rPr lang="vi-VN" sz="2000" dirty="0">
                <a:latin typeface="Times New Roman" panose="02020603050405020304" pitchFamily="18" charset="0"/>
                <a:ea typeface="Times New Roman" panose="02020603050405020304" pitchFamily="18" charset="0"/>
              </a:rPr>
              <a:t>CBQL các đơn vị đều quản lý, chỉ đạo việc giảng dạy môn học thông qua kế hoạch dạy học của từng cá nhân, dự giờ, qua việc kiểm tra đánh giá học sinh. </a:t>
            </a:r>
            <a:endParaRPr lang="en-US" sz="2000" dirty="0">
              <a:latin typeface="Times New Roman" panose="02020603050405020304" pitchFamily="18" charset="0"/>
              <a:ea typeface="Times New Roman" panose="02020603050405020304" pitchFamily="18" charset="0"/>
            </a:endParaRPr>
          </a:p>
          <a:p>
            <a:pPr marL="342900" lvl="0" indent="-342900" algn="just">
              <a:spcBef>
                <a:spcPts val="600"/>
              </a:spcBef>
              <a:spcAft>
                <a:spcPts val="600"/>
              </a:spcAft>
              <a:buFont typeface="Times New Roman" panose="02020603050405020304" pitchFamily="18" charset="0"/>
              <a:buChar char="-"/>
              <a:tabLst>
                <a:tab pos="457200" algn="l"/>
              </a:tabLst>
            </a:pPr>
            <a:endParaRPr lang="en-US" sz="2800" dirty="0">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xmlns="" val="3531813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14764" y="476137"/>
            <a:ext cx="6571573" cy="461665"/>
          </a:xfrm>
          <a:prstGeom prst="rect">
            <a:avLst/>
          </a:prstGeom>
        </p:spPr>
        <p:txBody>
          <a:bodyPr wrap="square">
            <a:spAutoFit/>
          </a:bodyPr>
          <a:lstStyle/>
          <a:p>
            <a:pPr lvl="0" algn="ctr"/>
            <a:r>
              <a:rPr lang="vi-VN" sz="2400" b="1">
                <a:solidFill>
                  <a:srgbClr val="002060"/>
                </a:solidFill>
              </a:rPr>
              <a:t> CHƯƠNG TRÌNH GIÁO DỤC PHỔ THÔNG</a:t>
            </a:r>
          </a:p>
        </p:txBody>
      </p:sp>
      <p:sp>
        <p:nvSpPr>
          <p:cNvPr id="5" name="Rectangle 4"/>
          <p:cNvSpPr/>
          <p:nvPr/>
        </p:nvSpPr>
        <p:spPr>
          <a:xfrm>
            <a:off x="677369" y="4437112"/>
            <a:ext cx="8246367" cy="4524315"/>
          </a:xfrm>
          <a:prstGeom prst="rect">
            <a:avLst/>
          </a:prstGeom>
        </p:spPr>
        <p:txBody>
          <a:bodyPr wrap="square">
            <a:spAutoFit/>
          </a:bodyPr>
          <a:lstStyle/>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r>
              <a:rPr lang="vi-VN">
                <a:solidFill>
                  <a:prstClr val="black"/>
                </a:solidFill>
              </a:rPr>
              <a:t> </a:t>
            </a:r>
          </a:p>
        </p:txBody>
      </p:sp>
      <p:sp>
        <p:nvSpPr>
          <p:cNvPr id="2" name="Rectangle 1"/>
          <p:cNvSpPr/>
          <p:nvPr/>
        </p:nvSpPr>
        <p:spPr>
          <a:xfrm>
            <a:off x="861885" y="2152846"/>
            <a:ext cx="7877333" cy="1446550"/>
          </a:xfrm>
          <a:prstGeom prst="rect">
            <a:avLst/>
          </a:prstGeom>
          <a:noFill/>
        </p:spPr>
        <p:txBody>
          <a:bodyPr wrap="square" lIns="91440" tIns="45720" rIns="91440" bIns="45720">
            <a:spAutoFit/>
          </a:bodyPr>
          <a:lstStyle/>
          <a:p>
            <a:pPr algn="ctr"/>
            <a:r>
              <a:rPr lang="vi-VN"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MÔN GIÁO DỤC CÔNG DÂN</a:t>
            </a:r>
            <a:endPar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Đạo</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đức</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tiểu</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học</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vi-VN"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Rectangle 2"/>
          <p:cNvSpPr/>
          <p:nvPr/>
        </p:nvSpPr>
        <p:spPr>
          <a:xfrm>
            <a:off x="182695" y="4106554"/>
            <a:ext cx="8866681" cy="707886"/>
          </a:xfrm>
          <a:prstGeom prst="rect">
            <a:avLst/>
          </a:prstGeom>
        </p:spPr>
        <p:txBody>
          <a:bodyPr wrap="square">
            <a:spAutoFit/>
          </a:bodyPr>
          <a:lstStyle/>
          <a:p>
            <a:pPr lvl="0" algn="ctr"/>
            <a:r>
              <a:rPr lang="vi-VN" sz="2000" b="1" dirty="0">
                <a:solidFill>
                  <a:schemeClr val="accent6">
                    <a:lumMod val="50000"/>
                  </a:schemeClr>
                </a:solidFill>
              </a:rPr>
              <a:t>(Ban hành kèm theo Thông tư số 32/2018/TT-BGDĐT</a:t>
            </a:r>
          </a:p>
          <a:p>
            <a:pPr lvl="0" algn="ctr"/>
            <a:r>
              <a:rPr lang="vi-VN" sz="2000" b="1" dirty="0">
                <a:solidFill>
                  <a:schemeClr val="accent6">
                    <a:lumMod val="50000"/>
                  </a:schemeClr>
                </a:solidFill>
              </a:rPr>
              <a:t>ngày 26 tháng 12 năm 2018 của Bộ trưởng Bộ Giáo dục và Đào tạo)</a:t>
            </a:r>
          </a:p>
        </p:txBody>
      </p:sp>
      <p:sp>
        <p:nvSpPr>
          <p:cNvPr id="6" name="Rectangle 5"/>
          <p:cNvSpPr/>
          <p:nvPr/>
        </p:nvSpPr>
        <p:spPr>
          <a:xfrm>
            <a:off x="3305421" y="5805264"/>
            <a:ext cx="2621230" cy="584775"/>
          </a:xfrm>
          <a:prstGeom prst="rect">
            <a:avLst/>
          </a:prstGeom>
        </p:spPr>
        <p:txBody>
          <a:bodyPr wrap="none">
            <a:spAutoFit/>
          </a:bodyPr>
          <a:lstStyle/>
          <a:p>
            <a:pPr lvl="0" algn="ctr"/>
            <a:r>
              <a:rPr lang="vi-VN" sz="3200" b="1" dirty="0">
                <a:solidFill>
                  <a:schemeClr val="accent6">
                    <a:lumMod val="50000"/>
                  </a:schemeClr>
                </a:solidFill>
              </a:rPr>
              <a:t>Hà Nội, 2018</a:t>
            </a:r>
          </a:p>
        </p:txBody>
      </p:sp>
    </p:spTree>
    <p:extLst>
      <p:ext uri="{BB962C8B-B14F-4D97-AF65-F5344CB8AC3E}">
        <p14:creationId xmlns:p14="http://schemas.microsoft.com/office/powerpoint/2010/main" xmlns="" val="1260262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481" y="260648"/>
            <a:ext cx="2975495" cy="400110"/>
          </a:xfrm>
          <a:prstGeom prst="rect">
            <a:avLst/>
          </a:prstGeom>
        </p:spPr>
        <p:txBody>
          <a:bodyPr wrap="none">
            <a:spAutoFit/>
          </a:bodyPr>
          <a:lstStyle/>
          <a:p>
            <a:r>
              <a:rPr lang="vi-VN" sz="2000" b="1"/>
              <a:t>I. ĐẶC ĐIỂM MÔN HỌC</a:t>
            </a:r>
          </a:p>
        </p:txBody>
      </p:sp>
      <p:sp>
        <p:nvSpPr>
          <p:cNvPr id="5" name="Rectangle 4"/>
          <p:cNvSpPr/>
          <p:nvPr/>
        </p:nvSpPr>
        <p:spPr>
          <a:xfrm>
            <a:off x="269776" y="764704"/>
            <a:ext cx="8604448" cy="6124754"/>
          </a:xfrm>
          <a:prstGeom prst="rect">
            <a:avLst/>
          </a:prstGeom>
        </p:spPr>
        <p:txBody>
          <a:bodyPr wrap="square">
            <a:spAutoFit/>
          </a:bodyPr>
          <a:lstStyle/>
          <a:p>
            <a:pPr algn="just"/>
            <a:r>
              <a:rPr lang="en-US"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Giáo dục công dân </a:t>
            </a:r>
            <a:r>
              <a:rPr lang="vi-VN" sz="2800" dirty="0">
                <a:latin typeface="Arial" panose="020B0604020202020204" pitchFamily="34" charset="0"/>
                <a:cs typeface="Arial" panose="020B0604020202020204" pitchFamily="34" charset="0"/>
              </a:rPr>
              <a:t>(</a:t>
            </a:r>
            <a:r>
              <a:rPr lang="vi-VN" sz="2800" b="1" dirty="0">
                <a:solidFill>
                  <a:srgbClr val="FF0000"/>
                </a:solidFill>
                <a:latin typeface="Arial" panose="020B0604020202020204" pitchFamily="34" charset="0"/>
                <a:cs typeface="Arial" panose="020B0604020202020204" pitchFamily="34" charset="0"/>
              </a:rPr>
              <a:t>môn Đạo đức ở cấp </a:t>
            </a:r>
            <a:r>
              <a:rPr lang="en-US" sz="2800" b="1" dirty="0">
                <a:solidFill>
                  <a:srgbClr val="FF0000"/>
                </a:solidFill>
                <a:latin typeface="Arial" panose="020B0604020202020204" pitchFamily="34" charset="0"/>
                <a:cs typeface="Arial" panose="020B0604020202020204" pitchFamily="34" charset="0"/>
              </a:rPr>
              <a:t>T</a:t>
            </a:r>
            <a:r>
              <a:rPr lang="vi-VN" sz="2800" b="1" dirty="0">
                <a:solidFill>
                  <a:srgbClr val="FF0000"/>
                </a:solidFill>
                <a:latin typeface="Arial" panose="020B0604020202020204" pitchFamily="34" charset="0"/>
                <a:cs typeface="Arial" panose="020B0604020202020204" pitchFamily="34" charset="0"/>
              </a:rPr>
              <a:t>iểu học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giữ vai trò chủ đạo trong việc giúp học sinh hình thành, phát triển ý thức và hành vi của người công dân</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góp phần bồi dưỡng cho học sinh những </a:t>
            </a:r>
            <a:r>
              <a:rPr lang="vi-VN" sz="2800" b="1" dirty="0">
                <a:solidFill>
                  <a:srgbClr val="FF0000"/>
                </a:solidFill>
                <a:latin typeface="Arial" panose="020B0604020202020204" pitchFamily="34" charset="0"/>
                <a:cs typeface="Arial" panose="020B0604020202020204" pitchFamily="34" charset="0"/>
              </a:rPr>
              <a:t>phẩm chất </a:t>
            </a:r>
            <a:r>
              <a:rPr lang="vi-VN" sz="2800" dirty="0">
                <a:solidFill>
                  <a:srgbClr val="FF0000"/>
                </a:solidFill>
                <a:latin typeface="Arial" panose="020B0604020202020204" pitchFamily="34" charset="0"/>
                <a:cs typeface="Arial" panose="020B0604020202020204" pitchFamily="34" charset="0"/>
              </a:rPr>
              <a:t>chủ yếu </a:t>
            </a:r>
            <a:r>
              <a:rPr lang="vi-VN" sz="2800" dirty="0">
                <a:latin typeface="Arial" panose="020B0604020202020204" pitchFamily="34" charset="0"/>
                <a:cs typeface="Arial" panose="020B0604020202020204" pitchFamily="34" charset="0"/>
              </a:rPr>
              <a:t>và </a:t>
            </a:r>
            <a:r>
              <a:rPr lang="vi-VN" sz="2800" b="1" dirty="0">
                <a:solidFill>
                  <a:srgbClr val="FF0000"/>
                </a:solidFill>
                <a:latin typeface="Arial" panose="020B0604020202020204" pitchFamily="34" charset="0"/>
                <a:cs typeface="Arial" panose="020B0604020202020204" pitchFamily="34" charset="0"/>
              </a:rPr>
              <a:t>năng lực</a:t>
            </a:r>
            <a:r>
              <a:rPr lang="vi-VN"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cốt lõi </a:t>
            </a:r>
            <a:r>
              <a:rPr lang="vi-VN" sz="2800" dirty="0">
                <a:latin typeface="Arial" panose="020B0604020202020204" pitchFamily="34" charset="0"/>
                <a:cs typeface="Arial" panose="020B0604020202020204" pitchFamily="34" charset="0"/>
              </a:rPr>
              <a:t>của người công dâ</a:t>
            </a:r>
            <a:r>
              <a:rPr lang="en-US" sz="2800" dirty="0">
                <a:latin typeface="Arial" panose="020B0604020202020204" pitchFamily="34" charset="0"/>
                <a:cs typeface="Arial" panose="020B0604020202020204" pitchFamily="34" charset="0"/>
              </a:rPr>
              <a:t>n Việt Nam.</a:t>
            </a:r>
          </a:p>
          <a:p>
            <a:pPr marL="457200" indent="-457200" algn="just">
              <a:buFontTx/>
              <a:buChar char="-"/>
            </a:pPr>
            <a:endParaRPr lang="vi-VN" sz="2800" dirty="0">
              <a:latin typeface="Arial" panose="020B0604020202020204" pitchFamily="34" charset="0"/>
              <a:cs typeface="Arial" panose="020B0604020202020204" pitchFamily="34" charset="0"/>
            </a:endParaRPr>
          </a:p>
          <a:p>
            <a:pPr algn="just"/>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Môn Đạo đức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ở cấp </a:t>
            </a:r>
            <a:r>
              <a:rPr lang="en-US" sz="2800" dirty="0">
                <a:latin typeface="Arial" panose="020B0604020202020204" pitchFamily="34" charset="0"/>
                <a:cs typeface="Arial" panose="020B0604020202020204" pitchFamily="34" charset="0"/>
              </a:rPr>
              <a:t>T</a:t>
            </a:r>
            <a:r>
              <a:rPr lang="vi-VN" sz="2800" dirty="0">
                <a:latin typeface="Arial" panose="020B0604020202020204" pitchFamily="34" charset="0"/>
                <a:cs typeface="Arial" panose="020B0604020202020204" pitchFamily="34" charset="0"/>
              </a:rPr>
              <a:t>iểu học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là môn học bắt buộc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định hướng chính vào giáo dục về </a:t>
            </a:r>
            <a:r>
              <a:rPr lang="vi-VN" sz="2800" b="1" dirty="0">
                <a:solidFill>
                  <a:srgbClr val="FF0000"/>
                </a:solidFill>
                <a:latin typeface="Arial" panose="020B0604020202020204" pitchFamily="34" charset="0"/>
                <a:cs typeface="Arial" panose="020B0604020202020204" pitchFamily="34" charset="0"/>
              </a:rPr>
              <a:t>giá trị </a:t>
            </a:r>
            <a:r>
              <a:rPr lang="vi-VN" sz="2800" dirty="0">
                <a:solidFill>
                  <a:srgbClr val="FF0000"/>
                </a:solidFill>
                <a:latin typeface="Arial" panose="020B0604020202020204" pitchFamily="34" charset="0"/>
                <a:cs typeface="Arial" panose="020B0604020202020204" pitchFamily="34" charset="0"/>
              </a:rPr>
              <a:t>bản thân</a:t>
            </a:r>
            <a:r>
              <a:rPr lang="vi-VN"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gia đình, quê hương, cộng đồng</a:t>
            </a:r>
            <a:r>
              <a:rPr lang="vi-VN" sz="2800" dirty="0">
                <a:latin typeface="Arial" panose="020B0604020202020204" pitchFamily="34" charset="0"/>
                <a:cs typeface="Arial" panose="020B0604020202020204" pitchFamily="34" charset="0"/>
              </a:rPr>
              <a:t>, nhằm hình thành cho học sinh </a:t>
            </a:r>
            <a:r>
              <a:rPr lang="vi-VN" sz="2800" b="1" dirty="0">
                <a:solidFill>
                  <a:srgbClr val="FF0000"/>
                </a:solidFill>
                <a:latin typeface="Arial" panose="020B0604020202020204" pitchFamily="34" charset="0"/>
                <a:cs typeface="Arial" panose="020B0604020202020204" pitchFamily="34" charset="0"/>
              </a:rPr>
              <a:t>thói quen, nền nếp </a:t>
            </a:r>
            <a:r>
              <a:rPr lang="vi-VN" sz="2800" dirty="0">
                <a:latin typeface="Arial" panose="020B0604020202020204" pitchFamily="34" charset="0"/>
                <a:cs typeface="Arial" panose="020B0604020202020204" pitchFamily="34" charset="0"/>
              </a:rPr>
              <a:t>cần thiết trong học tập, sinh hoạt và </a:t>
            </a:r>
            <a:r>
              <a:rPr lang="vi-VN" sz="2800" b="1" dirty="0">
                <a:solidFill>
                  <a:srgbClr val="FF0000"/>
                </a:solidFill>
                <a:latin typeface="Arial" panose="020B0604020202020204" pitchFamily="34" charset="0"/>
                <a:cs typeface="Arial" panose="020B0604020202020204" pitchFamily="34" charset="0"/>
              </a:rPr>
              <a:t>ý thức tự điều chỉnh bản thân </a:t>
            </a:r>
            <a:r>
              <a:rPr lang="vi-VN" sz="2800" dirty="0">
                <a:latin typeface="Arial" panose="020B0604020202020204" pitchFamily="34" charset="0"/>
                <a:cs typeface="Arial" panose="020B0604020202020204" pitchFamily="34" charset="0"/>
              </a:rPr>
              <a:t>theo các chuẩn mực đạo đức và quy định của pháp luật.</a:t>
            </a:r>
          </a:p>
        </p:txBody>
      </p:sp>
    </p:spTree>
    <p:extLst>
      <p:ext uri="{BB962C8B-B14F-4D97-AF65-F5344CB8AC3E}">
        <p14:creationId xmlns:p14="http://schemas.microsoft.com/office/powerpoint/2010/main" xmlns="" val="4145892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5742384" cy="400110"/>
          </a:xfrm>
          <a:prstGeom prst="rect">
            <a:avLst/>
          </a:prstGeom>
        </p:spPr>
        <p:txBody>
          <a:bodyPr wrap="square">
            <a:spAutoFit/>
          </a:bodyPr>
          <a:lstStyle/>
          <a:p>
            <a:r>
              <a:rPr lang="vi-VN" sz="2000" b="1"/>
              <a:t>II. QUAN ĐIỂM XÂY DỰNG CHƯƠNG TRÌNH</a:t>
            </a:r>
          </a:p>
        </p:txBody>
      </p:sp>
      <p:sp>
        <p:nvSpPr>
          <p:cNvPr id="3" name="Rectangle 2"/>
          <p:cNvSpPr/>
          <p:nvPr/>
        </p:nvSpPr>
        <p:spPr>
          <a:xfrm>
            <a:off x="656692" y="836712"/>
            <a:ext cx="7830616" cy="4998484"/>
          </a:xfrm>
          <a:prstGeom prst="rect">
            <a:avLst/>
          </a:prstGeom>
        </p:spPr>
        <p:txBody>
          <a:bodyPr wrap="square">
            <a:spAutoFit/>
          </a:bodyPr>
          <a:lstStyle/>
          <a:p>
            <a:pPr algn="just">
              <a:lnSpc>
                <a:spcPct val="150000"/>
              </a:lnSpc>
              <a:spcBef>
                <a:spcPts val="600"/>
              </a:spcBef>
              <a:spcAft>
                <a:spcPts val="600"/>
              </a:spcAft>
            </a:pPr>
            <a:r>
              <a:rPr lang="en-US" sz="2800" dirty="0">
                <a:latin typeface="Arial" panose="020B0604020202020204" pitchFamily="34" charset="0"/>
                <a:cs typeface="Arial" panose="020B0604020202020204" pitchFamily="34" charset="0"/>
              </a:rPr>
              <a:t>1. Đ</a:t>
            </a:r>
            <a:r>
              <a:rPr lang="vi-VN" sz="2800" dirty="0">
                <a:latin typeface="Arial" panose="020B0604020202020204" pitchFamily="34" charset="0"/>
                <a:cs typeface="Arial" panose="020B0604020202020204" pitchFamily="34" charset="0"/>
              </a:rPr>
              <a:t>ảm </a:t>
            </a:r>
            <a:r>
              <a:rPr lang="vi-VN" sz="2800" dirty="0">
                <a:solidFill>
                  <a:srgbClr val="FF0000"/>
                </a:solidFill>
                <a:latin typeface="Arial" panose="020B0604020202020204" pitchFamily="34" charset="0"/>
                <a:cs typeface="Arial" panose="020B0604020202020204" pitchFamily="34" charset="0"/>
              </a:rPr>
              <a:t>tính khoa học, tính sư phạm và tính thực tiễn</a:t>
            </a:r>
            <a:r>
              <a:rPr lang="en-US" sz="2800" dirty="0">
                <a:latin typeface="Arial" panose="020B0604020202020204" pitchFamily="34" charset="0"/>
                <a:cs typeface="Arial" panose="020B0604020202020204" pitchFamily="34" charset="0"/>
              </a:rPr>
              <a:t>;</a:t>
            </a:r>
            <a:endParaRPr lang="vi-VN" sz="2800" dirty="0">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vi-VN" sz="2800" dirty="0">
                <a:latin typeface="Arial" panose="020B0604020202020204" pitchFamily="34" charset="0"/>
                <a:cs typeface="Arial" panose="020B0604020202020204" pitchFamily="34" charset="0"/>
              </a:rPr>
              <a:t>2</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Đảm</a:t>
            </a:r>
            <a:r>
              <a:rPr lang="en-US" sz="2800" dirty="0">
                <a:latin typeface="Arial" panose="020B0604020202020204" pitchFamily="34" charset="0"/>
                <a:cs typeface="Arial" panose="020B0604020202020204" pitchFamily="34" charset="0"/>
              </a:rPr>
              <a:t> b</a:t>
            </a:r>
            <a:r>
              <a:rPr lang="vi-VN" sz="2800" dirty="0">
                <a:latin typeface="Arial" panose="020B0604020202020204" pitchFamily="34" charset="0"/>
                <a:cs typeface="Arial" panose="020B0604020202020204" pitchFamily="34" charset="0"/>
              </a:rPr>
              <a:t>ả</a:t>
            </a:r>
            <a:r>
              <a:rPr lang="en-US" sz="2800" dirty="0">
                <a:latin typeface="Arial" panose="020B0604020202020204" pitchFamily="34" charset="0"/>
                <a:cs typeface="Arial" panose="020B0604020202020204" pitchFamily="34" charset="0"/>
              </a:rPr>
              <a:t>o</a:t>
            </a:r>
            <a:r>
              <a:rPr lang="vi-VN"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tính hệ thống</a:t>
            </a:r>
            <a:r>
              <a:rPr lang="en-US" sz="2800" dirty="0">
                <a:latin typeface="Arial" panose="020B0604020202020204" pitchFamily="34" charset="0"/>
                <a:cs typeface="Arial" panose="020B0604020202020204" pitchFamily="34" charset="0"/>
              </a:rPr>
              <a:t>;</a:t>
            </a:r>
            <a:endParaRPr lang="vi-VN" sz="2800" dirty="0">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vi-VN" sz="2800" dirty="0">
                <a:latin typeface="Arial" panose="020B0604020202020204" pitchFamily="34" charset="0"/>
                <a:cs typeface="Arial" panose="020B0604020202020204" pitchFamily="34" charset="0"/>
              </a:rPr>
              <a:t>3.</a:t>
            </a:r>
            <a:r>
              <a:rPr lang="en-US" sz="2800" dirty="0">
                <a:latin typeface="Arial" panose="020B0604020202020204" pitchFamily="34" charset="0"/>
                <a:cs typeface="Arial" panose="020B0604020202020204" pitchFamily="34" charset="0"/>
              </a:rPr>
              <a:t> C</a:t>
            </a:r>
            <a:r>
              <a:rPr lang="vi-VN" sz="2800" dirty="0">
                <a:latin typeface="Arial" panose="020B0604020202020204" pitchFamily="34" charset="0"/>
                <a:cs typeface="Arial" panose="020B0604020202020204" pitchFamily="34" charset="0"/>
              </a:rPr>
              <a:t>hú trọng </a:t>
            </a:r>
            <a:r>
              <a:rPr lang="vi-VN" sz="2800" dirty="0">
                <a:solidFill>
                  <a:srgbClr val="FF0000"/>
                </a:solidFill>
                <a:latin typeface="Arial" panose="020B0604020202020204" pitchFamily="34" charset="0"/>
                <a:cs typeface="Arial" panose="020B0604020202020204" pitchFamily="34" charset="0"/>
              </a:rPr>
              <a:t>tích hợp </a:t>
            </a:r>
            <a:r>
              <a:rPr lang="vi-VN" sz="2800" dirty="0">
                <a:latin typeface="Arial" panose="020B0604020202020204" pitchFamily="34" charset="0"/>
                <a:cs typeface="Arial" panose="020B0604020202020204" pitchFamily="34" charset="0"/>
              </a:rPr>
              <a:t>các nội dung giáo dục trong nội bộ môn học</a:t>
            </a:r>
            <a:r>
              <a:rPr lang="en-US" sz="2800" dirty="0">
                <a:latin typeface="Arial" panose="020B0604020202020204" pitchFamily="34" charset="0"/>
                <a:cs typeface="Arial" panose="020B0604020202020204" pitchFamily="34" charset="0"/>
              </a:rPr>
              <a:t>;</a:t>
            </a:r>
            <a:endParaRPr lang="vi-VN" sz="2800" dirty="0">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vi-VN" sz="2800" dirty="0">
                <a:latin typeface="Arial" panose="020B0604020202020204" pitchFamily="34" charset="0"/>
                <a:cs typeface="Arial" panose="020B0604020202020204" pitchFamily="34" charset="0"/>
              </a:rPr>
              <a:t>4. Chương trình</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được xây dựng theo </a:t>
            </a:r>
            <a:r>
              <a:rPr lang="vi-VN" sz="2800" dirty="0">
                <a:solidFill>
                  <a:srgbClr val="FF0000"/>
                </a:solidFill>
                <a:latin typeface="Arial" panose="020B0604020202020204" pitchFamily="34" charset="0"/>
                <a:cs typeface="Arial" panose="020B0604020202020204" pitchFamily="34" charset="0"/>
              </a:rPr>
              <a:t>hướng mở</a:t>
            </a:r>
            <a:r>
              <a:rPr lang="vi-VN"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xmlns="" val="1260262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64014"/>
            <a:ext cx="3892412" cy="400110"/>
          </a:xfrm>
          <a:prstGeom prst="rect">
            <a:avLst/>
          </a:prstGeom>
        </p:spPr>
        <p:txBody>
          <a:bodyPr wrap="none">
            <a:spAutoFit/>
          </a:bodyPr>
          <a:lstStyle/>
          <a:p>
            <a:r>
              <a:rPr lang="vi-VN" sz="2000" b="1"/>
              <a:t>III. MỤC TIÊU CHƯƠNG TRÌNH</a:t>
            </a:r>
          </a:p>
        </p:txBody>
      </p:sp>
      <p:sp>
        <p:nvSpPr>
          <p:cNvPr id="3" name="Rectangle 2"/>
          <p:cNvSpPr/>
          <p:nvPr/>
        </p:nvSpPr>
        <p:spPr>
          <a:xfrm>
            <a:off x="264630" y="908720"/>
            <a:ext cx="8712968" cy="5647700"/>
          </a:xfrm>
          <a:prstGeom prst="rect">
            <a:avLst/>
          </a:prstGeom>
        </p:spPr>
        <p:txBody>
          <a:bodyPr wrap="square">
            <a:spAutoFit/>
          </a:bodyPr>
          <a:lstStyle/>
          <a:p>
            <a:pPr algn="just">
              <a:spcBef>
                <a:spcPts val="600"/>
              </a:spcBef>
            </a:pPr>
            <a:r>
              <a:rPr lang="vi-VN" sz="1600" b="1" dirty="0"/>
              <a:t>1. Mục tiêu chung</a:t>
            </a:r>
          </a:p>
          <a:p>
            <a:pPr algn="just">
              <a:spcBef>
                <a:spcPts val="600"/>
              </a:spcBef>
            </a:pPr>
            <a:r>
              <a:rPr lang="vi-VN" sz="1600" dirty="0"/>
              <a:t>Chương trình môn Giáo dục công dân góp phần hình thành, phát triển ở học sinh </a:t>
            </a:r>
            <a:r>
              <a:rPr lang="vi-VN" sz="1600" dirty="0">
                <a:solidFill>
                  <a:srgbClr val="FF0000"/>
                </a:solidFill>
              </a:rPr>
              <a:t>các phẩm chất chủ yếu</a:t>
            </a:r>
            <a:r>
              <a:rPr lang="vi-VN" sz="1600" dirty="0"/>
              <a:t>: </a:t>
            </a:r>
            <a:r>
              <a:rPr lang="vi-VN" sz="1600" dirty="0">
                <a:solidFill>
                  <a:srgbClr val="0070C0"/>
                </a:solidFill>
              </a:rPr>
              <a:t>yêu nước, nhân ái, chăm chỉ, trung thực và trách nhiệm</a:t>
            </a:r>
            <a:r>
              <a:rPr lang="vi-VN" sz="1600" dirty="0"/>
              <a:t>; </a:t>
            </a:r>
            <a:r>
              <a:rPr lang="vi-VN" sz="1600" dirty="0">
                <a:solidFill>
                  <a:srgbClr val="FF0000"/>
                </a:solidFill>
              </a:rPr>
              <a:t>các năng lực của người công dân Việt Nam</a:t>
            </a:r>
            <a:r>
              <a:rPr lang="vi-VN" sz="1600" dirty="0"/>
              <a:t>, </a:t>
            </a:r>
            <a:r>
              <a:rPr lang="vi-VN" sz="1600" dirty="0">
                <a:solidFill>
                  <a:srgbClr val="0070C0"/>
                </a:solidFill>
              </a:rPr>
              <a:t>đặc biệt là năng lực điều chỉnh hành vi, năng lực phát triển bản thân, năng lực tìm hiểu và tham gia hoạt động kinh tế – xã hội</a:t>
            </a:r>
            <a:r>
              <a:rPr lang="vi-VN" sz="1600" dirty="0"/>
              <a:t>,</a:t>
            </a:r>
            <a:r>
              <a:rPr lang="en-US" sz="1600" dirty="0"/>
              <a:t> </a:t>
            </a:r>
            <a:r>
              <a:rPr lang="vi-VN" sz="1600" dirty="0"/>
              <a:t>nhằm đáp ứng nhu cầu phát triển của cá nhân</a:t>
            </a:r>
            <a:r>
              <a:rPr lang="en-US" sz="1600" dirty="0"/>
              <a:t> </a:t>
            </a:r>
            <a:r>
              <a:rPr lang="vi-VN" sz="1600" dirty="0"/>
              <a:t>và yêu cầu của sự nghiệp xây dựng nhà nước pháp quyền và nền kinh tế thị trường định hướng xã hội chủ nghĩa trong bối cảnh toàn cầu hoá và cách mạng công nghiệp mới.</a:t>
            </a:r>
          </a:p>
          <a:p>
            <a:pPr algn="just">
              <a:spcBef>
                <a:spcPts val="600"/>
              </a:spcBef>
            </a:pPr>
            <a:endParaRPr lang="vi-VN" sz="1600" dirty="0"/>
          </a:p>
          <a:p>
            <a:pPr algn="just">
              <a:spcBef>
                <a:spcPts val="600"/>
              </a:spcBef>
            </a:pPr>
            <a:r>
              <a:rPr lang="vi-VN" sz="1600" b="1" dirty="0"/>
              <a:t>2. Mục tiêu cấp </a:t>
            </a:r>
            <a:r>
              <a:rPr lang="en-US" sz="1600" b="1" dirty="0"/>
              <a:t>T</a:t>
            </a:r>
            <a:r>
              <a:rPr lang="vi-VN" sz="1600" b="1" dirty="0"/>
              <a:t>iểu học</a:t>
            </a:r>
          </a:p>
          <a:p>
            <a:pPr algn="just">
              <a:spcBef>
                <a:spcPts val="600"/>
              </a:spcBef>
            </a:pPr>
            <a:r>
              <a:rPr lang="vi-VN" sz="1600" dirty="0"/>
              <a:t>a) </a:t>
            </a:r>
            <a:r>
              <a:rPr lang="vi-VN" sz="1600" dirty="0">
                <a:solidFill>
                  <a:srgbClr val="FF0000"/>
                </a:solidFill>
              </a:rPr>
              <a:t>Bước đầu hình thành, phát triển</a:t>
            </a:r>
            <a:r>
              <a:rPr lang="en-US" sz="1600" dirty="0">
                <a:solidFill>
                  <a:srgbClr val="FF0000"/>
                </a:solidFill>
              </a:rPr>
              <a:t> </a:t>
            </a:r>
            <a:r>
              <a:rPr lang="vi-VN" sz="1600" dirty="0"/>
              <a:t>ở học sinh những </a:t>
            </a:r>
            <a:r>
              <a:rPr lang="vi-VN" sz="1600" dirty="0">
                <a:solidFill>
                  <a:srgbClr val="FF0000"/>
                </a:solidFill>
              </a:rPr>
              <a:t>hiểu biết ban đầu </a:t>
            </a:r>
            <a:r>
              <a:rPr lang="vi-VN" sz="1600" dirty="0"/>
              <a:t>về chuẩn mực hành vi đạo đức, pháp luật và </a:t>
            </a:r>
            <a:r>
              <a:rPr lang="vi-VN" sz="1600" dirty="0">
                <a:solidFill>
                  <a:srgbClr val="FF0000"/>
                </a:solidFill>
              </a:rPr>
              <a:t>sự cần thiết thực hiện </a:t>
            </a:r>
            <a:r>
              <a:rPr lang="vi-VN" sz="1600" dirty="0"/>
              <a:t>theo các chuẩn mực đó trong quan hệ với bản </a:t>
            </a:r>
            <a:r>
              <a:rPr lang="en-US" sz="1600" dirty="0" err="1"/>
              <a:t>thân</a:t>
            </a:r>
            <a:r>
              <a:rPr lang="en-US" sz="1600" dirty="0"/>
              <a:t> </a:t>
            </a:r>
            <a:r>
              <a:rPr lang="vi-VN" sz="1600" dirty="0"/>
              <a:t>và người khác, với công việc, cộng đồng, đất nước, nhân loại và môi trường tự nhiên; </a:t>
            </a:r>
            <a:r>
              <a:rPr lang="vi-VN" sz="1600" dirty="0">
                <a:solidFill>
                  <a:srgbClr val="FF0000"/>
                </a:solidFill>
              </a:rPr>
              <a:t>thái độ </a:t>
            </a:r>
            <a:r>
              <a:rPr lang="vi-VN" sz="1600" dirty="0"/>
              <a:t>tự trọng, tự tin; </a:t>
            </a:r>
            <a:r>
              <a:rPr lang="vi-VN" sz="1600" dirty="0">
                <a:solidFill>
                  <a:srgbClr val="FF0000"/>
                </a:solidFill>
              </a:rPr>
              <a:t>những tình cảm </a:t>
            </a:r>
            <a:r>
              <a:rPr lang="vi-VN" sz="1600" dirty="0"/>
              <a:t>và </a:t>
            </a:r>
            <a:r>
              <a:rPr lang="vi-VN" sz="1600" dirty="0">
                <a:solidFill>
                  <a:srgbClr val="FF0000"/>
                </a:solidFill>
              </a:rPr>
              <a:t>hành vi tích cực</a:t>
            </a:r>
            <a:r>
              <a:rPr lang="vi-VN" sz="1600" dirty="0"/>
              <a:t>: yêu gia đình, quê hương, đất nước; yêu thương, tôn trọng con người; đồng tình với cái thiện, cái đúng, cái tốt, không đồng tình với cái ác, cái sai, cái xấu; chăm học, chăm làm; trung thực; có trách nhiệm với thái độ, hành vi của bản thân.</a:t>
            </a:r>
          </a:p>
          <a:p>
            <a:pPr algn="just">
              <a:spcBef>
                <a:spcPts val="600"/>
              </a:spcBef>
            </a:pPr>
            <a:r>
              <a:rPr lang="vi-VN" sz="1600" dirty="0"/>
              <a:t>b) Giúp học sinh </a:t>
            </a:r>
            <a:r>
              <a:rPr lang="vi-VN" sz="1600" dirty="0">
                <a:solidFill>
                  <a:srgbClr val="FF0000"/>
                </a:solidFill>
              </a:rPr>
              <a:t>bước đầu nhận biết và điều chỉnh </a:t>
            </a:r>
            <a:r>
              <a:rPr lang="vi-VN" sz="1600" dirty="0"/>
              <a:t>được cảm xúc, thái độ, hành vi của bản thân; </a:t>
            </a:r>
            <a:r>
              <a:rPr lang="vi-VN" sz="1600" dirty="0">
                <a:solidFill>
                  <a:srgbClr val="FF0000"/>
                </a:solidFill>
              </a:rPr>
              <a:t>biết quan sát, tìm hiểu </a:t>
            </a:r>
            <a:r>
              <a:rPr lang="vi-VN" sz="1600" dirty="0"/>
              <a:t>về gia đình, quê hương, đất nước và về các hành vi ứng xử; </a:t>
            </a:r>
            <a:r>
              <a:rPr lang="vi-VN" sz="1600" dirty="0">
                <a:solidFill>
                  <a:srgbClr val="FF0000"/>
                </a:solidFill>
              </a:rPr>
              <a:t>biết lập kế hoạch và thực hiện kế hoạch cá nhân</a:t>
            </a:r>
            <a:r>
              <a:rPr lang="vi-VN" sz="1600" dirty="0"/>
              <a:t>,hình thành thói quen, nền nếp cơ bản, cần thiết trong học tập, sinh hoạt. </a:t>
            </a:r>
          </a:p>
        </p:txBody>
      </p:sp>
    </p:spTree>
    <p:extLst>
      <p:ext uri="{BB962C8B-B14F-4D97-AF65-F5344CB8AC3E}">
        <p14:creationId xmlns:p14="http://schemas.microsoft.com/office/powerpoint/2010/main" xmlns="" val="12602626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2924903" cy="400110"/>
          </a:xfrm>
          <a:prstGeom prst="rect">
            <a:avLst/>
          </a:prstGeom>
        </p:spPr>
        <p:txBody>
          <a:bodyPr wrap="none">
            <a:spAutoFit/>
          </a:bodyPr>
          <a:lstStyle/>
          <a:p>
            <a:r>
              <a:rPr lang="vi-VN" sz="2000" b="1"/>
              <a:t>IV. YÊU CẦU CẦN ĐẠT</a:t>
            </a:r>
          </a:p>
        </p:txBody>
      </p:sp>
      <p:sp>
        <p:nvSpPr>
          <p:cNvPr id="3" name="Rectangle 2"/>
          <p:cNvSpPr/>
          <p:nvPr/>
        </p:nvSpPr>
        <p:spPr>
          <a:xfrm>
            <a:off x="827584" y="1340768"/>
            <a:ext cx="7848872" cy="5262979"/>
          </a:xfrm>
          <a:prstGeom prst="rect">
            <a:avLst/>
          </a:prstGeom>
        </p:spPr>
        <p:txBody>
          <a:bodyPr wrap="square">
            <a:spAutoFit/>
          </a:bodyPr>
          <a:lstStyle/>
          <a:p>
            <a:pPr marL="457200" indent="-457200" algn="just">
              <a:buAutoNum type="arabicPeriod"/>
            </a:pPr>
            <a:r>
              <a:rPr lang="vi-VN" sz="2800" dirty="0">
                <a:solidFill>
                  <a:srgbClr val="FF0000"/>
                </a:solidFill>
              </a:rPr>
              <a:t>Yêu cầu cần đạt về các </a:t>
            </a:r>
            <a:r>
              <a:rPr lang="vi-VN" sz="2800" b="1" dirty="0">
                <a:solidFill>
                  <a:srgbClr val="FF0000"/>
                </a:solidFill>
              </a:rPr>
              <a:t>phẩm chất </a:t>
            </a:r>
            <a:r>
              <a:rPr lang="vi-VN" sz="2800" dirty="0">
                <a:solidFill>
                  <a:srgbClr val="FF0000"/>
                </a:solidFill>
              </a:rPr>
              <a:t>chủ yếu</a:t>
            </a:r>
            <a:r>
              <a:rPr lang="en-US" sz="2800" dirty="0">
                <a:solidFill>
                  <a:srgbClr val="FF0000"/>
                </a:solidFill>
              </a:rPr>
              <a:t>:</a:t>
            </a:r>
          </a:p>
          <a:p>
            <a:pPr marL="342900" indent="-342900" algn="just">
              <a:buFontTx/>
              <a:buChar char="-"/>
            </a:pPr>
            <a:r>
              <a:rPr lang="en-US" sz="2800" dirty="0" err="1"/>
              <a:t>Yêu</a:t>
            </a:r>
            <a:r>
              <a:rPr lang="en-US" sz="2800" dirty="0"/>
              <a:t> n</a:t>
            </a:r>
            <a:r>
              <a:rPr lang="vi-VN" sz="2800" dirty="0"/>
              <a:t>ư</a:t>
            </a:r>
            <a:r>
              <a:rPr lang="en-US" sz="2800" dirty="0" err="1"/>
              <a:t>ớc</a:t>
            </a:r>
            <a:r>
              <a:rPr lang="en-US" sz="2800" dirty="0"/>
              <a:t>; </a:t>
            </a:r>
          </a:p>
          <a:p>
            <a:pPr marL="342900" indent="-342900" algn="just">
              <a:buFontTx/>
              <a:buChar char="-"/>
            </a:pPr>
            <a:r>
              <a:rPr lang="en-US" sz="2800" dirty="0" err="1"/>
              <a:t>Nhân</a:t>
            </a:r>
            <a:r>
              <a:rPr lang="en-US" sz="2800" dirty="0"/>
              <a:t> </a:t>
            </a:r>
            <a:r>
              <a:rPr lang="en-US" sz="2800" dirty="0" err="1"/>
              <a:t>ái</a:t>
            </a:r>
            <a:r>
              <a:rPr lang="en-US" sz="2800" dirty="0"/>
              <a:t>;</a:t>
            </a:r>
          </a:p>
          <a:p>
            <a:pPr marL="342900" indent="-342900" algn="just">
              <a:buFontTx/>
              <a:buChar char="-"/>
            </a:pPr>
            <a:r>
              <a:rPr lang="en-US" sz="2800" dirty="0" err="1"/>
              <a:t>Chăm</a:t>
            </a:r>
            <a:r>
              <a:rPr lang="en-US" sz="2800" dirty="0"/>
              <a:t> </a:t>
            </a:r>
            <a:r>
              <a:rPr lang="en-US" sz="2800" dirty="0" err="1"/>
              <a:t>chỉ</a:t>
            </a:r>
            <a:r>
              <a:rPr lang="en-US" sz="2800" dirty="0"/>
              <a:t>; </a:t>
            </a:r>
          </a:p>
          <a:p>
            <a:pPr marL="342900" indent="-342900" algn="just">
              <a:buFontTx/>
              <a:buChar char="-"/>
            </a:pPr>
            <a:r>
              <a:rPr lang="en-US" sz="2800" dirty="0"/>
              <a:t>Trung </a:t>
            </a:r>
            <a:r>
              <a:rPr lang="en-US" sz="2800" dirty="0" err="1"/>
              <a:t>thực</a:t>
            </a:r>
            <a:r>
              <a:rPr lang="en-US" sz="2800" dirty="0"/>
              <a:t>;</a:t>
            </a:r>
          </a:p>
          <a:p>
            <a:pPr marL="342900" indent="-342900" algn="just">
              <a:buFontTx/>
              <a:buChar char="-"/>
            </a:pPr>
            <a:r>
              <a:rPr lang="en-US" sz="2800" dirty="0" err="1"/>
              <a:t>Trách</a:t>
            </a:r>
            <a:r>
              <a:rPr lang="en-US" sz="2800" dirty="0"/>
              <a:t> </a:t>
            </a:r>
            <a:r>
              <a:rPr lang="en-US" sz="2800" dirty="0" err="1"/>
              <a:t>nhiệm</a:t>
            </a:r>
            <a:r>
              <a:rPr lang="en-US" sz="2800" dirty="0"/>
              <a:t>.</a:t>
            </a:r>
          </a:p>
          <a:p>
            <a:pPr algn="just"/>
            <a:endParaRPr lang="vi-VN" sz="2800" dirty="0"/>
          </a:p>
          <a:p>
            <a:pPr algn="just"/>
            <a:r>
              <a:rPr lang="vi-VN" sz="2800" dirty="0">
                <a:solidFill>
                  <a:srgbClr val="FF0000"/>
                </a:solidFill>
              </a:rPr>
              <a:t>2. Yêu cầu cần đạt về </a:t>
            </a:r>
            <a:r>
              <a:rPr lang="vi-VN" sz="2800" b="1" dirty="0">
                <a:solidFill>
                  <a:srgbClr val="FF0000"/>
                </a:solidFill>
              </a:rPr>
              <a:t>năng lực </a:t>
            </a:r>
            <a:r>
              <a:rPr lang="vi-VN" sz="2800" dirty="0">
                <a:solidFill>
                  <a:srgbClr val="FF0000"/>
                </a:solidFill>
              </a:rPr>
              <a:t>đặc thù</a:t>
            </a:r>
            <a:r>
              <a:rPr lang="en-US" sz="2800" dirty="0">
                <a:solidFill>
                  <a:srgbClr val="FF0000"/>
                </a:solidFill>
              </a:rPr>
              <a:t>:</a:t>
            </a:r>
            <a:endParaRPr lang="vi-VN" sz="2800" dirty="0">
              <a:solidFill>
                <a:srgbClr val="FF0000"/>
              </a:solidFill>
            </a:endParaRPr>
          </a:p>
          <a:p>
            <a:pPr marL="342900" indent="-342900" algn="just">
              <a:buFontTx/>
              <a:buChar char="-"/>
            </a:pPr>
            <a:r>
              <a:rPr lang="en-US" sz="2800" dirty="0"/>
              <a:t>N</a:t>
            </a:r>
            <a:r>
              <a:rPr lang="vi-VN" sz="2800" dirty="0"/>
              <a:t>ăng lực điều chỉnh hành v</a:t>
            </a:r>
            <a:r>
              <a:rPr lang="en-US" sz="2800" dirty="0" err="1"/>
              <a:t>i</a:t>
            </a:r>
            <a:r>
              <a:rPr lang="en-US" sz="2800" dirty="0"/>
              <a:t>;</a:t>
            </a:r>
          </a:p>
          <a:p>
            <a:pPr marL="342900" indent="-342900" algn="just">
              <a:buFontTx/>
              <a:buChar char="-"/>
            </a:pPr>
            <a:r>
              <a:rPr lang="en-US" sz="2800" dirty="0"/>
              <a:t>N</a:t>
            </a:r>
            <a:r>
              <a:rPr lang="vi-VN" sz="2800" dirty="0"/>
              <a:t>ăng lực phát triển bản th</a:t>
            </a:r>
            <a:r>
              <a:rPr lang="en-US" sz="2800" dirty="0" err="1"/>
              <a:t>ân</a:t>
            </a:r>
            <a:r>
              <a:rPr lang="en-US" sz="2800" dirty="0"/>
              <a:t>;</a:t>
            </a:r>
          </a:p>
          <a:p>
            <a:pPr marL="342900" indent="-342900" algn="just">
              <a:buFontTx/>
              <a:buChar char="-"/>
            </a:pPr>
            <a:r>
              <a:rPr lang="en-US" sz="2800" dirty="0"/>
              <a:t>N</a:t>
            </a:r>
            <a:r>
              <a:rPr lang="vi-VN" sz="2800" dirty="0"/>
              <a:t>ăng lực tìm hiểu và tham gia hoạt động kinh tế - xã hội</a:t>
            </a:r>
            <a:r>
              <a:rPr lang="en-US" sz="2800" dirty="0"/>
              <a:t>.</a:t>
            </a:r>
            <a:endParaRPr lang="vi-VN" sz="2800" dirty="0"/>
          </a:p>
        </p:txBody>
      </p:sp>
    </p:spTree>
    <p:extLst>
      <p:ext uri="{BB962C8B-B14F-4D97-AF65-F5344CB8AC3E}">
        <p14:creationId xmlns:p14="http://schemas.microsoft.com/office/powerpoint/2010/main" xmlns="" val="1260262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xmlns="" val="4203201551"/>
              </p:ext>
            </p:extLst>
          </p:nvPr>
        </p:nvGraphicFramePr>
        <p:xfrm>
          <a:off x="323528" y="188640"/>
          <a:ext cx="8424935" cy="6095327"/>
        </p:xfrm>
        <a:graphic>
          <a:graphicData uri="http://schemas.openxmlformats.org/drawingml/2006/table">
            <a:tbl>
              <a:tblPr firstRow="1" firstCol="1" bandRow="1">
                <a:tableStyleId>{5C22544A-7EE6-4342-B048-85BDC9FD1C3A}</a:tableStyleId>
              </a:tblPr>
              <a:tblGrid>
                <a:gridCol w="1308426">
                  <a:extLst>
                    <a:ext uri="{9D8B030D-6E8A-4147-A177-3AD203B41FA5}">
                      <a16:colId xmlns="" xmlns:a16="http://schemas.microsoft.com/office/drawing/2014/main" val="20000"/>
                    </a:ext>
                  </a:extLst>
                </a:gridCol>
                <a:gridCol w="7116509">
                  <a:extLst>
                    <a:ext uri="{9D8B030D-6E8A-4147-A177-3AD203B41FA5}">
                      <a16:colId xmlns="" xmlns:a16="http://schemas.microsoft.com/office/drawing/2014/main" val="20001"/>
                    </a:ext>
                  </a:extLst>
                </a:gridCol>
              </a:tblGrid>
              <a:tr h="235905">
                <a:tc>
                  <a:txBody>
                    <a:bodyPr/>
                    <a:lstStyle/>
                    <a:p>
                      <a:pPr algn="ctr">
                        <a:lnSpc>
                          <a:spcPct val="115000"/>
                        </a:lnSpc>
                        <a:spcAft>
                          <a:spcPts val="0"/>
                        </a:spcAft>
                      </a:pPr>
                      <a:r>
                        <a:rPr lang="vi-VN" sz="1200">
                          <a:effectLst/>
                        </a:rPr>
                        <a:t>Năng</a:t>
                      </a:r>
                      <a:r>
                        <a:rPr lang="vi-VN" sz="1200" spc="140">
                          <a:effectLst/>
                        </a:rPr>
                        <a:t> </a:t>
                      </a:r>
                      <a:r>
                        <a:rPr lang="vi-VN" sz="1200" spc="5">
                          <a:effectLst/>
                        </a:rPr>
                        <a:t>l</a:t>
                      </a:r>
                      <a:r>
                        <a:rPr lang="vi-VN" sz="1200">
                          <a:effectLst/>
                        </a:rPr>
                        <a:t>ực</a:t>
                      </a:r>
                      <a:endParaRPr lang="vi-VN" sz="1050">
                        <a:effectLst/>
                        <a:latin typeface="Arial"/>
                        <a:ea typeface="Times New Roman"/>
                        <a:cs typeface="Times New Roman"/>
                      </a:endParaRPr>
                    </a:p>
                  </a:txBody>
                  <a:tcPr marL="49523" marR="49523" marT="0" marB="0"/>
                </a:tc>
                <a:tc>
                  <a:txBody>
                    <a:bodyPr/>
                    <a:lstStyle/>
                    <a:p>
                      <a:pPr algn="ctr">
                        <a:lnSpc>
                          <a:spcPct val="115000"/>
                        </a:lnSpc>
                        <a:spcAft>
                          <a:spcPts val="0"/>
                        </a:spcAft>
                      </a:pPr>
                      <a:r>
                        <a:rPr lang="vi-VN" sz="1200" spc="-5" dirty="0">
                          <a:effectLst/>
                        </a:rPr>
                        <a:t>C</a:t>
                      </a:r>
                      <a:r>
                        <a:rPr lang="vi-VN" sz="1200" spc="5" dirty="0">
                          <a:effectLst/>
                        </a:rPr>
                        <a:t>ấ</a:t>
                      </a:r>
                      <a:r>
                        <a:rPr lang="vi-VN" sz="1200" dirty="0">
                          <a:effectLst/>
                        </a:rPr>
                        <a:t>p</a:t>
                      </a:r>
                      <a:r>
                        <a:rPr lang="vi-VN" sz="1200" spc="230" dirty="0">
                          <a:effectLst/>
                        </a:rPr>
                        <a:t> </a:t>
                      </a:r>
                      <a:r>
                        <a:rPr lang="en-US" sz="1200" spc="-5" dirty="0" err="1">
                          <a:effectLst/>
                        </a:rPr>
                        <a:t>Tiểu</a:t>
                      </a:r>
                      <a:r>
                        <a:rPr lang="vi-VN" sz="1200" spc="155" dirty="0">
                          <a:effectLst/>
                        </a:rPr>
                        <a:t> </a:t>
                      </a:r>
                      <a:r>
                        <a:rPr lang="vi-VN" sz="1200" spc="-15" dirty="0">
                          <a:effectLst/>
                        </a:rPr>
                        <a:t>h</a:t>
                      </a:r>
                      <a:r>
                        <a:rPr lang="vi-VN" sz="1200" spc="5" dirty="0">
                          <a:effectLst/>
                        </a:rPr>
                        <a:t>ọ</a:t>
                      </a:r>
                      <a:r>
                        <a:rPr lang="vi-VN" sz="1200" dirty="0">
                          <a:effectLst/>
                        </a:rPr>
                        <a:t>c</a:t>
                      </a:r>
                      <a:endParaRPr lang="vi-VN" sz="1050" dirty="0">
                        <a:effectLst/>
                        <a:latin typeface="Arial"/>
                        <a:ea typeface="Times New Roman"/>
                        <a:cs typeface="Times New Roman"/>
                      </a:endParaRPr>
                    </a:p>
                  </a:txBody>
                  <a:tcPr marL="49523" marR="49523" marT="0" marB="0"/>
                </a:tc>
                <a:extLst>
                  <a:ext uri="{0D108BD9-81ED-4DB2-BD59-A6C34878D82A}">
                    <a16:rowId xmlns="" xmlns:a16="http://schemas.microsoft.com/office/drawing/2014/main" val="10000"/>
                  </a:ext>
                </a:extLst>
              </a:tr>
              <a:tr h="241378">
                <a:tc gridSpan="2">
                  <a:txBody>
                    <a:bodyPr/>
                    <a:lstStyle/>
                    <a:p>
                      <a:pPr marL="64770" algn="ctr">
                        <a:lnSpc>
                          <a:spcPts val="1580"/>
                        </a:lnSpc>
                        <a:spcAft>
                          <a:spcPts val="0"/>
                        </a:spcAft>
                      </a:pPr>
                      <a:r>
                        <a:rPr lang="vi-VN" sz="1200" dirty="0">
                          <a:effectLst/>
                        </a:rPr>
                        <a:t>N</a:t>
                      </a:r>
                      <a:r>
                        <a:rPr lang="vi-VN" sz="1200" spc="-10" dirty="0">
                          <a:effectLst/>
                        </a:rPr>
                        <a:t>Ă</a:t>
                      </a:r>
                      <a:r>
                        <a:rPr lang="vi-VN" sz="1200" dirty="0">
                          <a:effectLst/>
                        </a:rPr>
                        <a:t>NG</a:t>
                      </a:r>
                      <a:r>
                        <a:rPr lang="vi-VN" sz="1200" spc="-10" dirty="0">
                          <a:effectLst/>
                        </a:rPr>
                        <a:t> L</a:t>
                      </a:r>
                      <a:r>
                        <a:rPr lang="vi-VN" sz="1200" spc="5" dirty="0">
                          <a:effectLst/>
                        </a:rPr>
                        <a:t>Ự</a:t>
                      </a:r>
                      <a:r>
                        <a:rPr lang="vi-VN" sz="1200" dirty="0">
                          <a:effectLst/>
                        </a:rPr>
                        <a:t>C </a:t>
                      </a:r>
                      <a:r>
                        <a:rPr lang="vi-VN" sz="1200" spc="-10" dirty="0">
                          <a:effectLst/>
                        </a:rPr>
                        <a:t>Đ</a:t>
                      </a:r>
                      <a:r>
                        <a:rPr lang="vi-VN" sz="1200" dirty="0">
                          <a:effectLst/>
                        </a:rPr>
                        <a:t>I</a:t>
                      </a:r>
                      <a:r>
                        <a:rPr lang="vi-VN" sz="1200" spc="5" dirty="0">
                          <a:effectLst/>
                        </a:rPr>
                        <a:t>Ề</a:t>
                      </a:r>
                      <a:r>
                        <a:rPr lang="vi-VN" sz="1200" dirty="0">
                          <a:effectLst/>
                        </a:rPr>
                        <a:t>U</a:t>
                      </a:r>
                      <a:r>
                        <a:rPr lang="vi-VN" sz="1200" spc="-10" dirty="0">
                          <a:effectLst/>
                        </a:rPr>
                        <a:t> </a:t>
                      </a:r>
                      <a:r>
                        <a:rPr lang="vi-VN" sz="1200" spc="10" dirty="0">
                          <a:effectLst/>
                        </a:rPr>
                        <a:t>C</a:t>
                      </a:r>
                      <a:r>
                        <a:rPr lang="vi-VN" sz="1200" spc="-5" dirty="0">
                          <a:effectLst/>
                        </a:rPr>
                        <a:t>H</a:t>
                      </a:r>
                      <a:r>
                        <a:rPr lang="vi-VN" sz="1200" dirty="0">
                          <a:effectLst/>
                        </a:rPr>
                        <a:t>ỈNH</a:t>
                      </a:r>
                      <a:r>
                        <a:rPr lang="vi-VN" sz="1200" spc="-10" dirty="0">
                          <a:effectLst/>
                        </a:rPr>
                        <a:t> H</a:t>
                      </a:r>
                      <a:r>
                        <a:rPr lang="vi-VN" sz="1200" spc="5" dirty="0">
                          <a:effectLst/>
                        </a:rPr>
                        <a:t>À</a:t>
                      </a:r>
                      <a:r>
                        <a:rPr lang="vi-VN" sz="1200" dirty="0">
                          <a:effectLst/>
                        </a:rPr>
                        <a:t>NH</a:t>
                      </a:r>
                      <a:r>
                        <a:rPr lang="vi-VN" sz="1200" spc="-10" dirty="0">
                          <a:effectLst/>
                        </a:rPr>
                        <a:t> V</a:t>
                      </a:r>
                      <a:r>
                        <a:rPr lang="vi-VN" sz="1200" dirty="0">
                          <a:effectLst/>
                        </a:rPr>
                        <a:t>I</a:t>
                      </a:r>
                      <a:endParaRPr lang="vi-VN" sz="1050" dirty="0">
                        <a:effectLst/>
                        <a:latin typeface="Arial"/>
                        <a:ea typeface="Times New Roman"/>
                        <a:cs typeface="Times New Roman"/>
                      </a:endParaRPr>
                    </a:p>
                  </a:txBody>
                  <a:tcPr marL="49523" marR="49523" marT="0" marB="0"/>
                </a:tc>
                <a:tc hMerge="1">
                  <a:txBody>
                    <a:bodyPr/>
                    <a:lstStyle/>
                    <a:p>
                      <a:endParaRPr lang="vi-VN"/>
                    </a:p>
                  </a:txBody>
                  <a:tcPr/>
                </a:tc>
                <a:extLst>
                  <a:ext uri="{0D108BD9-81ED-4DB2-BD59-A6C34878D82A}">
                    <a16:rowId xmlns="" xmlns:a16="http://schemas.microsoft.com/office/drawing/2014/main" val="10001"/>
                  </a:ext>
                </a:extLst>
              </a:tr>
              <a:tr h="1718372">
                <a:tc>
                  <a:txBody>
                    <a:bodyPr/>
                    <a:lstStyle/>
                    <a:p>
                      <a:pPr marL="64770" algn="just">
                        <a:lnSpc>
                          <a:spcPct val="115000"/>
                        </a:lnSpc>
                        <a:spcBef>
                          <a:spcPts val="160"/>
                        </a:spcBef>
                        <a:spcAft>
                          <a:spcPts val="0"/>
                        </a:spcAft>
                      </a:pPr>
                      <a:r>
                        <a:rPr lang="vi-VN" sz="1200">
                          <a:effectLst/>
                        </a:rPr>
                        <a:t>N</a:t>
                      </a:r>
                      <a:r>
                        <a:rPr lang="vi-VN" sz="1200" spc="-5">
                          <a:effectLst/>
                        </a:rPr>
                        <a:t>h</a:t>
                      </a:r>
                      <a:r>
                        <a:rPr lang="vi-VN" sz="1200" spc="5">
                          <a:effectLst/>
                        </a:rPr>
                        <a:t>ậ</a:t>
                      </a:r>
                      <a:r>
                        <a:rPr lang="vi-VN" sz="1200">
                          <a:effectLst/>
                        </a:rPr>
                        <a:t>n thức chu</a:t>
                      </a:r>
                      <a:r>
                        <a:rPr lang="vi-VN" sz="1200" spc="5">
                          <a:effectLst/>
                        </a:rPr>
                        <a:t>ẩ</a:t>
                      </a:r>
                      <a:r>
                        <a:rPr lang="vi-VN" sz="1200">
                          <a:effectLst/>
                        </a:rPr>
                        <a:t>n </a:t>
                      </a:r>
                      <a:r>
                        <a:rPr lang="vi-VN" sz="1200" spc="25">
                          <a:effectLst/>
                        </a:rPr>
                        <a:t>m</a:t>
                      </a:r>
                      <a:r>
                        <a:rPr lang="vi-VN" sz="1200" spc="-15">
                          <a:effectLst/>
                        </a:rPr>
                        <a:t>ự</a:t>
                      </a:r>
                      <a:r>
                        <a:rPr lang="vi-VN" sz="1200">
                          <a:effectLst/>
                        </a:rPr>
                        <a:t>c hành</a:t>
                      </a:r>
                      <a:r>
                        <a:rPr lang="vi-VN" sz="1200" spc="300">
                          <a:effectLst/>
                        </a:rPr>
                        <a:t> </a:t>
                      </a:r>
                      <a:r>
                        <a:rPr lang="vi-VN" sz="1200" spc="-10">
                          <a:effectLst/>
                        </a:rPr>
                        <a:t>v</a:t>
                      </a:r>
                      <a:r>
                        <a:rPr lang="vi-VN" sz="1200">
                          <a:effectLst/>
                        </a:rPr>
                        <a:t>i</a:t>
                      </a:r>
                      <a:endParaRPr lang="vi-VN" sz="1050">
                        <a:effectLst/>
                      </a:endParaRPr>
                    </a:p>
                    <a:p>
                      <a:pPr>
                        <a:lnSpc>
                          <a:spcPct val="115000"/>
                        </a:lnSpc>
                        <a:spcAft>
                          <a:spcPts val="0"/>
                        </a:spcAft>
                      </a:pPr>
                      <a:r>
                        <a:rPr lang="en-US" sz="1200">
                          <a:effectLst/>
                        </a:rPr>
                        <a:t> </a:t>
                      </a:r>
                      <a:endParaRPr lang="vi-VN" sz="1050">
                        <a:effectLst/>
                        <a:latin typeface="Arial"/>
                        <a:ea typeface="Times New Roman"/>
                        <a:cs typeface="Times New Roman"/>
                      </a:endParaRPr>
                    </a:p>
                  </a:txBody>
                  <a:tcPr marL="49523" marR="49523" marT="0" marB="0"/>
                </a:tc>
                <a:tc>
                  <a:txBody>
                    <a:bodyPr/>
                    <a:lstStyle/>
                    <a:p>
                      <a:pPr algn="just">
                        <a:lnSpc>
                          <a:spcPct val="115000"/>
                        </a:lnSpc>
                        <a:spcBef>
                          <a:spcPts val="120"/>
                        </a:spcBef>
                        <a:spcAft>
                          <a:spcPts val="0"/>
                        </a:spcAft>
                      </a:pPr>
                      <a:r>
                        <a:rPr lang="vi-VN" sz="1200" dirty="0">
                          <a:effectLst/>
                        </a:rPr>
                        <a:t>– </a:t>
                      </a:r>
                      <a:r>
                        <a:rPr lang="vi-VN" sz="1200" spc="-40" dirty="0">
                          <a:effectLst/>
                        </a:rPr>
                        <a:t>N</a:t>
                      </a:r>
                      <a:r>
                        <a:rPr lang="vi-VN" sz="1200" spc="-30" dirty="0">
                          <a:effectLst/>
                        </a:rPr>
                        <a:t>h</a:t>
                      </a:r>
                      <a:r>
                        <a:rPr lang="vi-VN" sz="1200" spc="-35" dirty="0">
                          <a:effectLst/>
                        </a:rPr>
                        <a:t>ậ</a:t>
                      </a:r>
                      <a:r>
                        <a:rPr lang="vi-VN" sz="1200" dirty="0">
                          <a:effectLst/>
                        </a:rPr>
                        <a:t>n </a:t>
                      </a:r>
                      <a:r>
                        <a:rPr lang="vi-VN" sz="1200" spc="-30" dirty="0">
                          <a:effectLst/>
                        </a:rPr>
                        <a:t>bi</a:t>
                      </a:r>
                      <a:r>
                        <a:rPr lang="vi-VN" sz="1200" spc="-35" dirty="0">
                          <a:effectLst/>
                        </a:rPr>
                        <a:t>ế</a:t>
                      </a:r>
                      <a:r>
                        <a:rPr lang="vi-VN" sz="1200" dirty="0">
                          <a:effectLst/>
                        </a:rPr>
                        <a:t>t </a:t>
                      </a:r>
                      <a:r>
                        <a:rPr lang="vi-VN" sz="1200" spc="-20" dirty="0">
                          <a:effectLst/>
                        </a:rPr>
                        <a:t>đ</a:t>
                      </a:r>
                      <a:r>
                        <a:rPr lang="vi-VN" sz="1200" spc="-40" dirty="0">
                          <a:effectLst/>
                        </a:rPr>
                        <a:t>ư</a:t>
                      </a:r>
                      <a:r>
                        <a:rPr lang="vi-VN" sz="1200" spc="-35" dirty="0">
                          <a:effectLst/>
                        </a:rPr>
                        <a:t>ợ</a:t>
                      </a:r>
                      <a:r>
                        <a:rPr lang="vi-VN" sz="1200" dirty="0">
                          <a:effectLst/>
                        </a:rPr>
                        <a:t>c</a:t>
                      </a:r>
                      <a:r>
                        <a:rPr lang="vi-VN" sz="1200" spc="20" dirty="0">
                          <a:effectLst/>
                        </a:rPr>
                        <a:t> </a:t>
                      </a:r>
                      <a:r>
                        <a:rPr lang="vi-VN" sz="1200" spc="-60" dirty="0">
                          <a:effectLst/>
                        </a:rPr>
                        <a:t>m</a:t>
                      </a:r>
                      <a:r>
                        <a:rPr lang="vi-VN" sz="1200" spc="-20" dirty="0">
                          <a:effectLst/>
                        </a:rPr>
                        <a:t>ộ</a:t>
                      </a:r>
                      <a:r>
                        <a:rPr lang="vi-VN" sz="1200" dirty="0">
                          <a:effectLst/>
                        </a:rPr>
                        <a:t>t </a:t>
                      </a:r>
                      <a:r>
                        <a:rPr lang="vi-VN" sz="1200" spc="-30" dirty="0">
                          <a:effectLst/>
                        </a:rPr>
                        <a:t>s</a:t>
                      </a:r>
                      <a:r>
                        <a:rPr lang="vi-VN" sz="1200" dirty="0">
                          <a:effectLst/>
                        </a:rPr>
                        <a:t>ố </a:t>
                      </a:r>
                      <a:r>
                        <a:rPr lang="vi-VN" sz="1200" spc="-35" dirty="0">
                          <a:effectLst/>
                        </a:rPr>
                        <a:t>c</a:t>
                      </a:r>
                      <a:r>
                        <a:rPr lang="vi-VN" sz="1200" spc="-30" dirty="0">
                          <a:effectLst/>
                        </a:rPr>
                        <a:t>hu</a:t>
                      </a:r>
                      <a:r>
                        <a:rPr lang="vi-VN" sz="1200" spc="-35" dirty="0">
                          <a:effectLst/>
                        </a:rPr>
                        <a:t>ẩ</a:t>
                      </a:r>
                      <a:r>
                        <a:rPr lang="vi-VN" sz="1200" dirty="0">
                          <a:effectLst/>
                        </a:rPr>
                        <a:t>n </a:t>
                      </a:r>
                      <a:r>
                        <a:rPr lang="vi-VN" sz="1200" spc="-50" dirty="0">
                          <a:effectLst/>
                        </a:rPr>
                        <a:t>m</a:t>
                      </a:r>
                      <a:r>
                        <a:rPr lang="vi-VN" sz="1200" spc="-30" dirty="0">
                          <a:effectLst/>
                        </a:rPr>
                        <a:t>ự</a:t>
                      </a:r>
                      <a:r>
                        <a:rPr lang="vi-VN" sz="1200" dirty="0">
                          <a:effectLst/>
                        </a:rPr>
                        <a:t>c </a:t>
                      </a:r>
                      <a:r>
                        <a:rPr lang="vi-VN" sz="1200" spc="-20" dirty="0">
                          <a:effectLst/>
                        </a:rPr>
                        <a:t>h</a:t>
                      </a:r>
                      <a:r>
                        <a:rPr lang="vi-VN" sz="1200" spc="-35" dirty="0">
                          <a:effectLst/>
                        </a:rPr>
                        <a:t>à</a:t>
                      </a:r>
                      <a:r>
                        <a:rPr lang="vi-VN" sz="1200" spc="-30" dirty="0">
                          <a:effectLst/>
                        </a:rPr>
                        <a:t>n</a:t>
                      </a:r>
                      <a:r>
                        <a:rPr lang="vi-VN" sz="1200" dirty="0">
                          <a:effectLst/>
                        </a:rPr>
                        <a:t>h</a:t>
                      </a:r>
                      <a:r>
                        <a:rPr lang="vi-VN" sz="1200" spc="5" dirty="0">
                          <a:effectLst/>
                        </a:rPr>
                        <a:t> </a:t>
                      </a:r>
                      <a:r>
                        <a:rPr lang="vi-VN" sz="1200" spc="-30" dirty="0">
                          <a:effectLst/>
                        </a:rPr>
                        <a:t>v</a:t>
                      </a:r>
                      <a:r>
                        <a:rPr lang="vi-VN" sz="1200" dirty="0">
                          <a:effectLst/>
                        </a:rPr>
                        <a:t>i</a:t>
                      </a:r>
                      <a:r>
                        <a:rPr lang="vi-VN" sz="1200" spc="5" dirty="0">
                          <a:effectLst/>
                        </a:rPr>
                        <a:t> </a:t>
                      </a:r>
                      <a:r>
                        <a:rPr lang="vi-VN" sz="1200" spc="-30" dirty="0">
                          <a:effectLst/>
                        </a:rPr>
                        <a:t>đ</a:t>
                      </a:r>
                      <a:r>
                        <a:rPr lang="vi-VN" sz="1200" spc="-35" dirty="0">
                          <a:effectLst/>
                        </a:rPr>
                        <a:t>ạ</a:t>
                      </a:r>
                      <a:r>
                        <a:rPr lang="vi-VN" sz="1200" dirty="0">
                          <a:effectLst/>
                        </a:rPr>
                        <a:t>o</a:t>
                      </a:r>
                      <a:r>
                        <a:rPr lang="vi-VN" sz="1200" spc="5" dirty="0">
                          <a:effectLst/>
                        </a:rPr>
                        <a:t> </a:t>
                      </a:r>
                      <a:r>
                        <a:rPr lang="vi-VN" sz="1200" spc="-30" dirty="0">
                          <a:effectLst/>
                        </a:rPr>
                        <a:t>đứ</a:t>
                      </a:r>
                      <a:r>
                        <a:rPr lang="vi-VN" sz="1200" dirty="0">
                          <a:effectLst/>
                        </a:rPr>
                        <a:t>c </a:t>
                      </a:r>
                      <a:r>
                        <a:rPr lang="vi-VN" sz="1200" spc="-30" dirty="0">
                          <a:effectLst/>
                        </a:rPr>
                        <a:t>v</a:t>
                      </a:r>
                      <a:r>
                        <a:rPr lang="vi-VN" sz="1200" dirty="0">
                          <a:effectLst/>
                        </a:rPr>
                        <a:t>à </a:t>
                      </a:r>
                      <a:r>
                        <a:rPr lang="vi-VN" sz="1200" spc="-30" dirty="0">
                          <a:effectLst/>
                        </a:rPr>
                        <a:t>ph</a:t>
                      </a:r>
                      <a:r>
                        <a:rPr lang="vi-VN" sz="1200" spc="-35" dirty="0">
                          <a:effectLst/>
                        </a:rPr>
                        <a:t>á</a:t>
                      </a:r>
                      <a:r>
                        <a:rPr lang="vi-VN" sz="1200" dirty="0">
                          <a:effectLst/>
                        </a:rPr>
                        <a:t>p </a:t>
                      </a:r>
                      <a:r>
                        <a:rPr lang="vi-VN" sz="1200" spc="-30" dirty="0">
                          <a:effectLst/>
                        </a:rPr>
                        <a:t>lu</a:t>
                      </a:r>
                      <a:r>
                        <a:rPr lang="vi-VN" sz="1200" spc="-35" dirty="0">
                          <a:effectLst/>
                        </a:rPr>
                        <a:t>ậ</a:t>
                      </a:r>
                      <a:r>
                        <a:rPr lang="vi-VN" sz="1200" dirty="0">
                          <a:effectLst/>
                        </a:rPr>
                        <a:t>t</a:t>
                      </a:r>
                      <a:r>
                        <a:rPr lang="vi-VN" sz="1200" spc="10" dirty="0">
                          <a:effectLst/>
                        </a:rPr>
                        <a:t> </a:t>
                      </a:r>
                      <a:r>
                        <a:rPr lang="vi-VN" sz="1200" spc="-30" dirty="0">
                          <a:effectLst/>
                        </a:rPr>
                        <a:t>th</a:t>
                      </a:r>
                      <a:r>
                        <a:rPr lang="vi-VN" sz="1200" spc="-40" dirty="0">
                          <a:effectLst/>
                        </a:rPr>
                        <a:t>ư</a:t>
                      </a:r>
                      <a:r>
                        <a:rPr lang="vi-VN" sz="1200" spc="-35" dirty="0">
                          <a:effectLst/>
                        </a:rPr>
                        <a:t>ờ</a:t>
                      </a:r>
                      <a:r>
                        <a:rPr lang="vi-VN" sz="1200" spc="-30" dirty="0">
                          <a:effectLst/>
                        </a:rPr>
                        <a:t>n</a:t>
                      </a:r>
                      <a:r>
                        <a:rPr lang="vi-VN" sz="1200" dirty="0">
                          <a:effectLst/>
                        </a:rPr>
                        <a:t>g</a:t>
                      </a:r>
                      <a:r>
                        <a:rPr lang="vi-VN" sz="1200" spc="10" dirty="0">
                          <a:effectLst/>
                        </a:rPr>
                        <a:t> </a:t>
                      </a:r>
                      <a:r>
                        <a:rPr lang="vi-VN" sz="1200" spc="-30" dirty="0">
                          <a:effectLst/>
                        </a:rPr>
                        <a:t>g</a:t>
                      </a:r>
                      <a:r>
                        <a:rPr lang="vi-VN" sz="1200" spc="-35" dirty="0">
                          <a:effectLst/>
                        </a:rPr>
                        <a:t>ặ</a:t>
                      </a:r>
                      <a:r>
                        <a:rPr lang="vi-VN" sz="1200" dirty="0">
                          <a:effectLst/>
                        </a:rPr>
                        <a:t>p</a:t>
                      </a:r>
                      <a:r>
                        <a:rPr lang="vi-VN" sz="1200" spc="10" dirty="0">
                          <a:effectLst/>
                        </a:rPr>
                        <a:t> </a:t>
                      </a:r>
                      <a:r>
                        <a:rPr lang="vi-VN" sz="1200" spc="-30" dirty="0">
                          <a:effectLst/>
                        </a:rPr>
                        <a:t>ph</a:t>
                      </a:r>
                      <a:r>
                        <a:rPr lang="vi-VN" sz="1200" dirty="0">
                          <a:effectLst/>
                        </a:rPr>
                        <a:t>ù </a:t>
                      </a:r>
                      <a:r>
                        <a:rPr lang="vi-VN" sz="1200" spc="-40" dirty="0">
                          <a:effectLst/>
                        </a:rPr>
                        <a:t>h</a:t>
                      </a:r>
                      <a:r>
                        <a:rPr lang="vi-VN" sz="1200" spc="-35" dirty="0">
                          <a:effectLst/>
                        </a:rPr>
                        <a:t>ợ</a:t>
                      </a:r>
                      <a:r>
                        <a:rPr lang="vi-VN" sz="1200" dirty="0">
                          <a:effectLst/>
                        </a:rPr>
                        <a:t>p</a:t>
                      </a:r>
                      <a:r>
                        <a:rPr lang="vi-VN" sz="1200" spc="10" dirty="0">
                          <a:effectLst/>
                        </a:rPr>
                        <a:t> </a:t>
                      </a:r>
                      <a:r>
                        <a:rPr lang="vi-VN" sz="1200" spc="-30" dirty="0">
                          <a:effectLst/>
                        </a:rPr>
                        <a:t>v</a:t>
                      </a:r>
                      <a:r>
                        <a:rPr lang="vi-VN" sz="1200" spc="-35" dirty="0">
                          <a:effectLst/>
                        </a:rPr>
                        <a:t>ớ</a:t>
                      </a:r>
                      <a:r>
                        <a:rPr lang="vi-VN" sz="1200" dirty="0">
                          <a:effectLst/>
                        </a:rPr>
                        <a:t>i</a:t>
                      </a:r>
                      <a:r>
                        <a:rPr lang="vi-VN" sz="1200" spc="10" dirty="0">
                          <a:effectLst/>
                        </a:rPr>
                        <a:t> </a:t>
                      </a:r>
                      <a:r>
                        <a:rPr lang="vi-VN" sz="1200" spc="-30" dirty="0">
                          <a:effectLst/>
                        </a:rPr>
                        <a:t>l</a:t>
                      </a:r>
                      <a:r>
                        <a:rPr lang="vi-VN" sz="1200" spc="-40" dirty="0">
                          <a:effectLst/>
                        </a:rPr>
                        <a:t>ứ</a:t>
                      </a:r>
                      <a:r>
                        <a:rPr lang="vi-VN" sz="1200" dirty="0">
                          <a:effectLst/>
                        </a:rPr>
                        <a:t>a </a:t>
                      </a:r>
                      <a:r>
                        <a:rPr lang="vi-VN" sz="1200" spc="-30" dirty="0">
                          <a:effectLst/>
                        </a:rPr>
                        <a:t>tuổi</a:t>
                      </a:r>
                      <a:r>
                        <a:rPr lang="en-US" sz="1200" spc="-30" dirty="0">
                          <a:effectLst/>
                        </a:rPr>
                        <a:t> </a:t>
                      </a:r>
                      <a:r>
                        <a:rPr lang="vi-VN" sz="1200" spc="-30" dirty="0">
                          <a:effectLst/>
                        </a:rPr>
                        <a:t>v</a:t>
                      </a:r>
                      <a:r>
                        <a:rPr lang="vi-VN" sz="1200" dirty="0">
                          <a:effectLst/>
                        </a:rPr>
                        <a:t>à</a:t>
                      </a:r>
                      <a:r>
                        <a:rPr lang="vi-VN" sz="1200" spc="5" dirty="0">
                          <a:effectLst/>
                        </a:rPr>
                        <a:t> </a:t>
                      </a:r>
                      <a:r>
                        <a:rPr lang="vi-VN" sz="1200" spc="-30" dirty="0">
                          <a:effectLst/>
                        </a:rPr>
                        <a:t>s</a:t>
                      </a:r>
                      <a:r>
                        <a:rPr lang="vi-VN" sz="1200" dirty="0">
                          <a:effectLst/>
                        </a:rPr>
                        <a:t>ự </a:t>
                      </a:r>
                      <a:r>
                        <a:rPr lang="vi-VN" sz="1200" spc="-35" dirty="0">
                          <a:effectLst/>
                        </a:rPr>
                        <a:t>cầ</a:t>
                      </a:r>
                      <a:r>
                        <a:rPr lang="vi-VN" sz="1200" dirty="0">
                          <a:effectLst/>
                        </a:rPr>
                        <a:t>n</a:t>
                      </a:r>
                      <a:r>
                        <a:rPr lang="vi-VN" sz="1200" spc="10" dirty="0">
                          <a:effectLst/>
                        </a:rPr>
                        <a:t> </a:t>
                      </a:r>
                      <a:r>
                        <a:rPr lang="vi-VN" sz="1200" spc="-30" dirty="0">
                          <a:effectLst/>
                        </a:rPr>
                        <a:t>thi</a:t>
                      </a:r>
                      <a:r>
                        <a:rPr lang="vi-VN" sz="1200" spc="-35" dirty="0">
                          <a:effectLst/>
                        </a:rPr>
                        <a:t>ế</a:t>
                      </a:r>
                      <a:r>
                        <a:rPr lang="vi-VN" sz="1200" dirty="0">
                          <a:effectLst/>
                        </a:rPr>
                        <a:t>t</a:t>
                      </a:r>
                      <a:r>
                        <a:rPr lang="vi-VN" sz="1200" spc="10" dirty="0">
                          <a:effectLst/>
                        </a:rPr>
                        <a:t> </a:t>
                      </a:r>
                      <a:r>
                        <a:rPr lang="vi-VN" sz="1200" spc="-35" dirty="0">
                          <a:effectLst/>
                        </a:rPr>
                        <a:t>c</a:t>
                      </a:r>
                      <a:r>
                        <a:rPr lang="vi-VN" sz="1200" spc="-20" dirty="0">
                          <a:effectLst/>
                        </a:rPr>
                        <a:t>ủ</a:t>
                      </a:r>
                      <a:r>
                        <a:rPr lang="vi-VN" sz="1200" dirty="0">
                          <a:effectLst/>
                        </a:rPr>
                        <a:t>a</a:t>
                      </a:r>
                      <a:r>
                        <a:rPr lang="vi-VN" sz="1200" spc="5" dirty="0">
                          <a:effectLst/>
                        </a:rPr>
                        <a:t> </a:t>
                      </a:r>
                      <a:r>
                        <a:rPr lang="vi-VN" sz="1200" spc="-30" dirty="0">
                          <a:effectLst/>
                        </a:rPr>
                        <a:t>vi</a:t>
                      </a:r>
                      <a:r>
                        <a:rPr lang="vi-VN" sz="1200" spc="-35" dirty="0">
                          <a:effectLst/>
                        </a:rPr>
                        <a:t>ệ</a:t>
                      </a:r>
                      <a:r>
                        <a:rPr lang="vi-VN" sz="1200" dirty="0">
                          <a:effectLst/>
                        </a:rPr>
                        <a:t>c</a:t>
                      </a:r>
                      <a:r>
                        <a:rPr lang="vi-VN" sz="1200" spc="5" dirty="0">
                          <a:effectLst/>
                        </a:rPr>
                        <a:t> </a:t>
                      </a:r>
                      <a:r>
                        <a:rPr lang="vi-VN" sz="1200" spc="-30" dirty="0">
                          <a:effectLst/>
                        </a:rPr>
                        <a:t>thự</a:t>
                      </a:r>
                      <a:r>
                        <a:rPr lang="vi-VN" sz="1200" dirty="0">
                          <a:effectLst/>
                        </a:rPr>
                        <a:t>c </a:t>
                      </a:r>
                      <a:r>
                        <a:rPr lang="vi-VN" sz="1200" spc="-30" dirty="0">
                          <a:effectLst/>
                        </a:rPr>
                        <a:t>hi</a:t>
                      </a:r>
                      <a:r>
                        <a:rPr lang="vi-VN" sz="1200" spc="-35" dirty="0">
                          <a:effectLst/>
                        </a:rPr>
                        <a:t>ệ</a:t>
                      </a:r>
                      <a:r>
                        <a:rPr lang="vi-VN" sz="1200" dirty="0">
                          <a:effectLst/>
                        </a:rPr>
                        <a:t>n</a:t>
                      </a:r>
                      <a:r>
                        <a:rPr lang="vi-VN" sz="1200" spc="-70" dirty="0">
                          <a:effectLst/>
                        </a:rPr>
                        <a:t> </a:t>
                      </a:r>
                      <a:r>
                        <a:rPr lang="vi-VN" sz="1200" spc="-30" dirty="0">
                          <a:effectLst/>
                        </a:rPr>
                        <a:t>th</a:t>
                      </a:r>
                      <a:r>
                        <a:rPr lang="vi-VN" sz="1200" spc="-35" dirty="0">
                          <a:effectLst/>
                        </a:rPr>
                        <a:t>e</a:t>
                      </a:r>
                      <a:r>
                        <a:rPr lang="vi-VN" sz="1200" dirty="0">
                          <a:effectLst/>
                        </a:rPr>
                        <a:t>o</a:t>
                      </a:r>
                      <a:r>
                        <a:rPr lang="vi-VN" sz="1200" spc="-70" dirty="0">
                          <a:effectLst/>
                        </a:rPr>
                        <a:t> </a:t>
                      </a:r>
                      <a:r>
                        <a:rPr lang="vi-VN" sz="1200" spc="-25" dirty="0">
                          <a:effectLst/>
                        </a:rPr>
                        <a:t>c</a:t>
                      </a:r>
                      <a:r>
                        <a:rPr lang="vi-VN" sz="1200" spc="-35" dirty="0">
                          <a:effectLst/>
                        </a:rPr>
                        <a:t>á</a:t>
                      </a:r>
                      <a:r>
                        <a:rPr lang="vi-VN" sz="1200" dirty="0">
                          <a:effectLst/>
                        </a:rPr>
                        <a:t>c</a:t>
                      </a:r>
                      <a:r>
                        <a:rPr lang="vi-VN" sz="1200" spc="-60" dirty="0">
                          <a:effectLst/>
                        </a:rPr>
                        <a:t> </a:t>
                      </a:r>
                      <a:r>
                        <a:rPr lang="vi-VN" sz="1200" spc="-35" dirty="0">
                          <a:effectLst/>
                        </a:rPr>
                        <a:t>c</a:t>
                      </a:r>
                      <a:r>
                        <a:rPr lang="vi-VN" sz="1200" spc="-30" dirty="0">
                          <a:effectLst/>
                        </a:rPr>
                        <a:t>hu</a:t>
                      </a:r>
                      <a:r>
                        <a:rPr lang="vi-VN" sz="1200" spc="-35" dirty="0">
                          <a:effectLst/>
                        </a:rPr>
                        <a:t>ẩ</a:t>
                      </a:r>
                      <a:r>
                        <a:rPr lang="vi-VN" sz="1200" dirty="0">
                          <a:effectLst/>
                        </a:rPr>
                        <a:t>n</a:t>
                      </a:r>
                      <a:r>
                        <a:rPr lang="vi-VN" sz="1200" spc="-45" dirty="0">
                          <a:effectLst/>
                        </a:rPr>
                        <a:t> </a:t>
                      </a:r>
                      <a:r>
                        <a:rPr lang="vi-VN" sz="1200" spc="-35" dirty="0">
                          <a:effectLst/>
                        </a:rPr>
                        <a:t>m</a:t>
                      </a:r>
                      <a:r>
                        <a:rPr lang="vi-VN" sz="1200" spc="-40" dirty="0">
                          <a:effectLst/>
                        </a:rPr>
                        <a:t>ự</a:t>
                      </a:r>
                      <a:r>
                        <a:rPr lang="vi-VN" sz="1200" dirty="0">
                          <a:effectLst/>
                        </a:rPr>
                        <a:t>c</a:t>
                      </a:r>
                      <a:r>
                        <a:rPr lang="vi-VN" sz="1200" spc="-60" dirty="0">
                          <a:effectLst/>
                        </a:rPr>
                        <a:t> </a:t>
                      </a:r>
                      <a:r>
                        <a:rPr lang="vi-VN" sz="1200" spc="-30" dirty="0">
                          <a:effectLst/>
                        </a:rPr>
                        <a:t>đó</a:t>
                      </a:r>
                      <a:r>
                        <a:rPr lang="vi-VN" sz="1200" dirty="0">
                          <a:effectLst/>
                        </a:rPr>
                        <a:t>.</a:t>
                      </a:r>
                      <a:endParaRPr lang="vi-VN" sz="1050" dirty="0">
                        <a:effectLst/>
                      </a:endParaRPr>
                    </a:p>
                    <a:p>
                      <a:pPr algn="just">
                        <a:lnSpc>
                          <a:spcPct val="115000"/>
                        </a:lnSpc>
                        <a:spcBef>
                          <a:spcPts val="300"/>
                        </a:spcBef>
                        <a:spcAft>
                          <a:spcPts val="0"/>
                        </a:spcAft>
                      </a:pPr>
                      <a:r>
                        <a:rPr lang="vi-VN" sz="1200" spc="5" dirty="0">
                          <a:effectLst/>
                        </a:rPr>
                        <a:t>–</a:t>
                      </a:r>
                      <a:r>
                        <a:rPr lang="vi-VN" sz="1200" spc="-10" dirty="0">
                          <a:effectLst/>
                        </a:rPr>
                        <a:t>C</a:t>
                      </a:r>
                      <a:r>
                        <a:rPr lang="vi-VN" sz="1200" dirty="0">
                          <a:effectLst/>
                        </a:rPr>
                        <a:t>ó </a:t>
                      </a:r>
                      <a:r>
                        <a:rPr lang="vi-VN" sz="1200" spc="15" dirty="0">
                          <a:effectLst/>
                        </a:rPr>
                        <a:t> </a:t>
                      </a:r>
                      <a:r>
                        <a:rPr lang="vi-VN" sz="1200" spc="-5" dirty="0">
                          <a:effectLst/>
                        </a:rPr>
                        <a:t>k</a:t>
                      </a:r>
                      <a:r>
                        <a:rPr lang="vi-VN" sz="1200" spc="5" dirty="0">
                          <a:effectLst/>
                        </a:rPr>
                        <a:t>i</a:t>
                      </a:r>
                      <a:r>
                        <a:rPr lang="vi-VN" sz="1200" dirty="0">
                          <a:effectLst/>
                        </a:rPr>
                        <a:t>ến  </a:t>
                      </a:r>
                      <a:r>
                        <a:rPr lang="vi-VN" sz="1200" spc="-5" dirty="0">
                          <a:effectLst/>
                        </a:rPr>
                        <a:t>t</a:t>
                      </a:r>
                      <a:r>
                        <a:rPr lang="vi-VN" sz="1200" spc="5" dirty="0">
                          <a:effectLst/>
                        </a:rPr>
                        <a:t>h</a:t>
                      </a:r>
                      <a:r>
                        <a:rPr lang="vi-VN" sz="1200" spc="-5" dirty="0">
                          <a:effectLst/>
                        </a:rPr>
                        <a:t>ứ</a:t>
                      </a:r>
                      <a:r>
                        <a:rPr lang="vi-VN" sz="1200" dirty="0">
                          <a:effectLst/>
                        </a:rPr>
                        <a:t>c </a:t>
                      </a:r>
                      <a:r>
                        <a:rPr lang="vi-VN" sz="1200" spc="10" dirty="0">
                          <a:effectLst/>
                        </a:rPr>
                        <a:t> </a:t>
                      </a:r>
                      <a:r>
                        <a:rPr lang="vi-VN" sz="1200" dirty="0">
                          <a:effectLst/>
                        </a:rPr>
                        <a:t>cần  th</a:t>
                      </a:r>
                      <a:r>
                        <a:rPr lang="vi-VN" sz="1200" spc="5" dirty="0">
                          <a:effectLst/>
                        </a:rPr>
                        <a:t>i</a:t>
                      </a:r>
                      <a:r>
                        <a:rPr lang="vi-VN" sz="1200" spc="-10" dirty="0">
                          <a:effectLst/>
                        </a:rPr>
                        <a:t>ế</a:t>
                      </a:r>
                      <a:r>
                        <a:rPr lang="vi-VN" sz="1200" dirty="0">
                          <a:effectLst/>
                        </a:rPr>
                        <a:t>t, </a:t>
                      </a:r>
                      <a:r>
                        <a:rPr lang="vi-VN" sz="1200" spc="10" dirty="0">
                          <a:effectLst/>
                        </a:rPr>
                        <a:t> </a:t>
                      </a:r>
                      <a:r>
                        <a:rPr lang="vi-VN" sz="1200" spc="-5" dirty="0">
                          <a:effectLst/>
                        </a:rPr>
                        <a:t>ph</a:t>
                      </a:r>
                      <a:r>
                        <a:rPr lang="vi-VN" sz="1200" dirty="0">
                          <a:effectLst/>
                        </a:rPr>
                        <a:t>ù </a:t>
                      </a:r>
                      <a:r>
                        <a:rPr lang="vi-VN" sz="1200" spc="5" dirty="0">
                          <a:effectLst/>
                        </a:rPr>
                        <a:t>h</a:t>
                      </a:r>
                      <a:r>
                        <a:rPr lang="vi-VN" sz="1200" spc="-10" dirty="0">
                          <a:effectLst/>
                        </a:rPr>
                        <a:t>ợ</a:t>
                      </a:r>
                      <a:r>
                        <a:rPr lang="vi-VN" sz="1200" dirty="0">
                          <a:effectLst/>
                        </a:rPr>
                        <a:t>p</a:t>
                      </a:r>
                      <a:r>
                        <a:rPr lang="vi-VN" sz="1200" spc="20" dirty="0">
                          <a:effectLst/>
                        </a:rPr>
                        <a:t> </a:t>
                      </a:r>
                      <a:r>
                        <a:rPr lang="vi-VN" sz="1200" spc="5" dirty="0">
                          <a:effectLst/>
                        </a:rPr>
                        <a:t>đ</a:t>
                      </a:r>
                      <a:r>
                        <a:rPr lang="vi-VN" sz="1200" dirty="0">
                          <a:effectLst/>
                        </a:rPr>
                        <a:t>ể</a:t>
                      </a:r>
                      <a:r>
                        <a:rPr lang="vi-VN" sz="1200" spc="5" dirty="0">
                          <a:effectLst/>
                        </a:rPr>
                        <a:t> </a:t>
                      </a:r>
                      <a:r>
                        <a:rPr lang="vi-VN" sz="1200" dirty="0">
                          <a:effectLst/>
                        </a:rPr>
                        <a:t>n</a:t>
                      </a:r>
                      <a:r>
                        <a:rPr lang="vi-VN" sz="1200" spc="10" dirty="0">
                          <a:effectLst/>
                        </a:rPr>
                        <a:t>h</a:t>
                      </a:r>
                      <a:r>
                        <a:rPr lang="vi-VN" sz="1200" spc="-10" dirty="0">
                          <a:effectLst/>
                        </a:rPr>
                        <a:t>ậ</a:t>
                      </a:r>
                      <a:r>
                        <a:rPr lang="vi-VN" sz="1200" dirty="0">
                          <a:effectLst/>
                        </a:rPr>
                        <a:t>n</a:t>
                      </a:r>
                      <a:r>
                        <a:rPr lang="vi-VN" sz="1200" spc="20" dirty="0">
                          <a:effectLst/>
                        </a:rPr>
                        <a:t> </a:t>
                      </a:r>
                      <a:r>
                        <a:rPr lang="vi-VN" sz="1200" spc="-5" dirty="0">
                          <a:effectLst/>
                        </a:rPr>
                        <a:t>t</a:t>
                      </a:r>
                      <a:r>
                        <a:rPr lang="vi-VN" sz="1200" spc="5" dirty="0">
                          <a:effectLst/>
                        </a:rPr>
                        <a:t>h</a:t>
                      </a:r>
                      <a:r>
                        <a:rPr lang="vi-VN" sz="1200" spc="-5" dirty="0">
                          <a:effectLst/>
                        </a:rPr>
                        <a:t>ứ</a:t>
                      </a:r>
                      <a:r>
                        <a:rPr lang="vi-VN" sz="1200" dirty="0">
                          <a:effectLst/>
                        </a:rPr>
                        <a:t>c,</a:t>
                      </a:r>
                      <a:r>
                        <a:rPr lang="vi-VN" sz="1200" spc="10" dirty="0">
                          <a:effectLst/>
                        </a:rPr>
                        <a:t> </a:t>
                      </a:r>
                      <a:r>
                        <a:rPr lang="vi-VN" sz="1200" spc="-5" dirty="0">
                          <a:effectLst/>
                        </a:rPr>
                        <a:t>q</a:t>
                      </a:r>
                      <a:r>
                        <a:rPr lang="vi-VN" sz="1200" spc="5" dirty="0">
                          <a:effectLst/>
                        </a:rPr>
                        <a:t>u</a:t>
                      </a:r>
                      <a:r>
                        <a:rPr lang="vi-VN" sz="1200" spc="-10" dirty="0">
                          <a:effectLst/>
                        </a:rPr>
                        <a:t>ả</a:t>
                      </a:r>
                      <a:r>
                        <a:rPr lang="vi-VN" sz="1200" dirty="0">
                          <a:effectLst/>
                        </a:rPr>
                        <a:t>n</a:t>
                      </a:r>
                      <a:r>
                        <a:rPr lang="vi-VN" sz="1200" spc="20" dirty="0">
                          <a:effectLst/>
                        </a:rPr>
                        <a:t> </a:t>
                      </a:r>
                      <a:r>
                        <a:rPr lang="vi-VN" sz="1200" dirty="0">
                          <a:effectLst/>
                        </a:rPr>
                        <a:t>l</a:t>
                      </a:r>
                      <a:r>
                        <a:rPr lang="vi-VN" sz="1200" spc="10" dirty="0">
                          <a:effectLst/>
                        </a:rPr>
                        <a:t>í</a:t>
                      </a:r>
                      <a:r>
                        <a:rPr lang="vi-VN" sz="1200" dirty="0">
                          <a:effectLst/>
                        </a:rPr>
                        <a:t>, </a:t>
                      </a:r>
                      <a:r>
                        <a:rPr lang="vi-VN" sz="1200" spc="5" dirty="0">
                          <a:effectLst/>
                        </a:rPr>
                        <a:t>t</a:t>
                      </a:r>
                      <a:r>
                        <a:rPr lang="vi-VN" sz="1200" dirty="0">
                          <a:effectLst/>
                        </a:rPr>
                        <a:t>ự </a:t>
                      </a:r>
                      <a:r>
                        <a:rPr lang="vi-VN" sz="1200" spc="5" dirty="0">
                          <a:effectLst/>
                        </a:rPr>
                        <a:t>b</a:t>
                      </a:r>
                      <a:r>
                        <a:rPr lang="vi-VN" sz="1200" spc="-10" dirty="0">
                          <a:effectLst/>
                        </a:rPr>
                        <a:t>ả</a:t>
                      </a:r>
                      <a:r>
                        <a:rPr lang="vi-VN" sz="1200" dirty="0">
                          <a:effectLst/>
                        </a:rPr>
                        <a:t>o</a:t>
                      </a:r>
                      <a:r>
                        <a:rPr lang="vi-VN" sz="1200" spc="20" dirty="0">
                          <a:effectLst/>
                        </a:rPr>
                        <a:t> </a:t>
                      </a:r>
                      <a:r>
                        <a:rPr lang="vi-VN" sz="1200" spc="5" dirty="0">
                          <a:effectLst/>
                        </a:rPr>
                        <a:t>v</a:t>
                      </a:r>
                      <a:r>
                        <a:rPr lang="vi-VN" sz="1200" dirty="0">
                          <a:effectLst/>
                        </a:rPr>
                        <a:t>ệ</a:t>
                      </a:r>
                      <a:r>
                        <a:rPr lang="vi-VN" sz="1200" spc="15" dirty="0">
                          <a:effectLst/>
                        </a:rPr>
                        <a:t> </a:t>
                      </a:r>
                      <a:r>
                        <a:rPr lang="vi-VN" sz="1200" spc="5" dirty="0">
                          <a:effectLst/>
                        </a:rPr>
                        <a:t>b</a:t>
                      </a:r>
                      <a:r>
                        <a:rPr lang="vi-VN" sz="1200" spc="-10" dirty="0">
                          <a:effectLst/>
                        </a:rPr>
                        <a:t>ả</a:t>
                      </a:r>
                      <a:r>
                        <a:rPr lang="vi-VN" sz="1200" dirty="0">
                          <a:effectLst/>
                        </a:rPr>
                        <a:t>n</a:t>
                      </a:r>
                      <a:r>
                        <a:rPr lang="vi-VN" sz="1200" spc="20" dirty="0">
                          <a:effectLst/>
                        </a:rPr>
                        <a:t> </a:t>
                      </a:r>
                      <a:r>
                        <a:rPr lang="vi-VN" sz="1200" spc="-5" dirty="0">
                          <a:effectLst/>
                        </a:rPr>
                        <a:t>t</a:t>
                      </a:r>
                      <a:r>
                        <a:rPr lang="vi-VN" sz="1200" dirty="0">
                          <a:effectLst/>
                        </a:rPr>
                        <a:t>hân</a:t>
                      </a:r>
                      <a:r>
                        <a:rPr lang="vi-VN" sz="1200" spc="15" dirty="0">
                          <a:effectLst/>
                        </a:rPr>
                        <a:t> </a:t>
                      </a:r>
                      <a:r>
                        <a:rPr lang="vi-VN" sz="1200" dirty="0">
                          <a:effectLst/>
                        </a:rPr>
                        <a:t>và</a:t>
                      </a:r>
                      <a:r>
                        <a:rPr lang="vi-VN" sz="1200" spc="20" dirty="0">
                          <a:effectLst/>
                        </a:rPr>
                        <a:t> </a:t>
                      </a:r>
                      <a:r>
                        <a:rPr lang="vi-VN" sz="1200" spc="-5" dirty="0">
                          <a:effectLst/>
                        </a:rPr>
                        <a:t>d</a:t>
                      </a:r>
                      <a:r>
                        <a:rPr lang="vi-VN" sz="1200" dirty="0">
                          <a:effectLst/>
                        </a:rPr>
                        <a:t>uy t</a:t>
                      </a:r>
                      <a:r>
                        <a:rPr lang="vi-VN" sz="1200" spc="5" dirty="0">
                          <a:effectLst/>
                        </a:rPr>
                        <a:t>r</a:t>
                      </a:r>
                      <a:r>
                        <a:rPr lang="vi-VN" sz="1200" dirty="0">
                          <a:effectLst/>
                        </a:rPr>
                        <a:t>ì</a:t>
                      </a:r>
                      <a:r>
                        <a:rPr lang="vi-VN" sz="1200" spc="30" dirty="0">
                          <a:effectLst/>
                        </a:rPr>
                        <a:t> </a:t>
                      </a:r>
                      <a:r>
                        <a:rPr lang="vi-VN" sz="1200" spc="-25" dirty="0">
                          <a:effectLst/>
                        </a:rPr>
                        <a:t>m</a:t>
                      </a:r>
                      <a:r>
                        <a:rPr lang="vi-VN" sz="1200" spc="5" dirty="0">
                          <a:effectLst/>
                        </a:rPr>
                        <a:t>ố</a:t>
                      </a:r>
                      <a:r>
                        <a:rPr lang="vi-VN" sz="1200" dirty="0">
                          <a:effectLst/>
                        </a:rPr>
                        <a:t>i quan</a:t>
                      </a:r>
                      <a:r>
                        <a:rPr lang="vi-VN" sz="1200" spc="-5" dirty="0">
                          <a:effectLst/>
                        </a:rPr>
                        <a:t> </a:t>
                      </a:r>
                      <a:r>
                        <a:rPr lang="vi-VN" sz="1200" spc="5" dirty="0">
                          <a:effectLst/>
                        </a:rPr>
                        <a:t>h</a:t>
                      </a:r>
                      <a:r>
                        <a:rPr lang="vi-VN" sz="1200" dirty="0">
                          <a:effectLst/>
                        </a:rPr>
                        <a:t>ệ </a:t>
                      </a:r>
                      <a:r>
                        <a:rPr lang="vi-VN" sz="1200" spc="-5" dirty="0">
                          <a:effectLst/>
                        </a:rPr>
                        <a:t>h</a:t>
                      </a:r>
                      <a:r>
                        <a:rPr lang="vi-VN" sz="1200" dirty="0">
                          <a:effectLst/>
                        </a:rPr>
                        <a:t>oà</a:t>
                      </a:r>
                      <a:r>
                        <a:rPr lang="vi-VN" sz="1200" spc="-5" dirty="0">
                          <a:effectLst/>
                        </a:rPr>
                        <a:t> </a:t>
                      </a:r>
                      <a:r>
                        <a:rPr lang="vi-VN" sz="1200" spc="5" dirty="0">
                          <a:effectLst/>
                        </a:rPr>
                        <a:t>h</a:t>
                      </a:r>
                      <a:r>
                        <a:rPr lang="vi-VN" sz="1200" spc="-10" dirty="0">
                          <a:effectLst/>
                        </a:rPr>
                        <a:t>ợ</a:t>
                      </a:r>
                      <a:r>
                        <a:rPr lang="vi-VN" sz="1200" dirty="0">
                          <a:effectLst/>
                        </a:rPr>
                        <a:t>p </a:t>
                      </a:r>
                      <a:r>
                        <a:rPr lang="vi-VN" sz="1200" spc="-5" dirty="0">
                          <a:effectLst/>
                        </a:rPr>
                        <a:t>v</a:t>
                      </a:r>
                      <a:r>
                        <a:rPr lang="vi-VN" sz="1200" dirty="0">
                          <a:effectLst/>
                        </a:rPr>
                        <a:t>ới</a:t>
                      </a:r>
                      <a:r>
                        <a:rPr lang="vi-VN" sz="1200" spc="-10" dirty="0">
                          <a:effectLst/>
                        </a:rPr>
                        <a:t> </a:t>
                      </a:r>
                      <a:r>
                        <a:rPr lang="vi-VN" sz="1200" spc="5" dirty="0">
                          <a:effectLst/>
                        </a:rPr>
                        <a:t>b</a:t>
                      </a:r>
                      <a:r>
                        <a:rPr lang="vi-VN" sz="1200" spc="-10" dirty="0">
                          <a:effectLst/>
                        </a:rPr>
                        <a:t>ạ</a:t>
                      </a:r>
                      <a:r>
                        <a:rPr lang="vi-VN" sz="1200" dirty="0">
                          <a:effectLst/>
                        </a:rPr>
                        <a:t>n </a:t>
                      </a:r>
                      <a:r>
                        <a:rPr lang="vi-VN" sz="1200" spc="10" dirty="0">
                          <a:effectLst/>
                        </a:rPr>
                        <a:t>b</a:t>
                      </a:r>
                      <a:r>
                        <a:rPr lang="vi-VN" sz="1200" dirty="0">
                          <a:effectLst/>
                        </a:rPr>
                        <a:t>è.</a:t>
                      </a:r>
                      <a:endParaRPr lang="vi-VN" sz="1050" dirty="0">
                        <a:effectLst/>
                      </a:endParaRPr>
                    </a:p>
                    <a:p>
                      <a:pPr algn="just">
                        <a:lnSpc>
                          <a:spcPct val="114000"/>
                        </a:lnSpc>
                        <a:spcBef>
                          <a:spcPts val="305"/>
                        </a:spcBef>
                        <a:spcAft>
                          <a:spcPts val="0"/>
                        </a:spcAft>
                      </a:pPr>
                      <a:r>
                        <a:rPr lang="vi-VN" sz="1200" dirty="0">
                          <a:effectLst/>
                        </a:rPr>
                        <a:t>–</a:t>
                      </a:r>
                      <a:r>
                        <a:rPr lang="vi-VN" sz="1200" spc="15" dirty="0">
                          <a:effectLst/>
                        </a:rPr>
                        <a:t> </a:t>
                      </a:r>
                      <a:r>
                        <a:rPr lang="vi-VN" sz="1200" dirty="0">
                          <a:effectLst/>
                        </a:rPr>
                        <a:t>Nh</a:t>
                      </a:r>
                      <a:r>
                        <a:rPr lang="vi-VN" sz="1200" spc="-10" dirty="0">
                          <a:effectLst/>
                        </a:rPr>
                        <a:t>ậ</a:t>
                      </a:r>
                      <a:r>
                        <a:rPr lang="vi-VN" sz="1200" dirty="0">
                          <a:effectLst/>
                        </a:rPr>
                        <a:t>n</a:t>
                      </a:r>
                      <a:r>
                        <a:rPr lang="vi-VN" sz="1200" spc="5" dirty="0">
                          <a:effectLst/>
                        </a:rPr>
                        <a:t> </a:t>
                      </a:r>
                      <a:r>
                        <a:rPr lang="vi-VN" sz="1200" dirty="0">
                          <a:effectLst/>
                        </a:rPr>
                        <a:t>biết</a:t>
                      </a:r>
                      <a:r>
                        <a:rPr lang="vi-VN" sz="1200" spc="5" dirty="0">
                          <a:effectLst/>
                        </a:rPr>
                        <a:t> đ</a:t>
                      </a:r>
                      <a:r>
                        <a:rPr lang="vi-VN" sz="1200" spc="-5" dirty="0">
                          <a:effectLst/>
                        </a:rPr>
                        <a:t>ư</a:t>
                      </a:r>
                      <a:r>
                        <a:rPr lang="vi-VN" sz="1200" dirty="0">
                          <a:effectLst/>
                        </a:rPr>
                        <a:t>ợc sự cần</a:t>
                      </a:r>
                      <a:r>
                        <a:rPr lang="vi-VN" sz="1200" spc="5" dirty="0">
                          <a:effectLst/>
                        </a:rPr>
                        <a:t> </a:t>
                      </a:r>
                      <a:r>
                        <a:rPr lang="vi-VN" sz="1200" dirty="0">
                          <a:effectLst/>
                        </a:rPr>
                        <a:t>thi</a:t>
                      </a:r>
                      <a:r>
                        <a:rPr lang="vi-VN" sz="1200" spc="-5" dirty="0">
                          <a:effectLst/>
                        </a:rPr>
                        <a:t>ế</a:t>
                      </a:r>
                      <a:r>
                        <a:rPr lang="vi-VN" sz="1200" dirty="0">
                          <a:effectLst/>
                        </a:rPr>
                        <a:t>t của g</a:t>
                      </a:r>
                      <a:r>
                        <a:rPr lang="vi-VN" sz="1200" spc="10" dirty="0">
                          <a:effectLst/>
                        </a:rPr>
                        <a:t>i</a:t>
                      </a:r>
                      <a:r>
                        <a:rPr lang="vi-VN" sz="1200" spc="-10" dirty="0">
                          <a:effectLst/>
                        </a:rPr>
                        <a:t>a</a:t>
                      </a:r>
                      <a:r>
                        <a:rPr lang="vi-VN" sz="1200" dirty="0">
                          <a:effectLst/>
                        </a:rPr>
                        <a:t>o t</a:t>
                      </a:r>
                      <a:r>
                        <a:rPr lang="vi-VN" sz="1200" spc="10" dirty="0">
                          <a:effectLst/>
                        </a:rPr>
                        <a:t>i</a:t>
                      </a:r>
                      <a:r>
                        <a:rPr lang="vi-VN" sz="1200" spc="-10" dirty="0">
                          <a:effectLst/>
                        </a:rPr>
                        <a:t>ế</a:t>
                      </a:r>
                      <a:r>
                        <a:rPr lang="vi-VN" sz="1200" dirty="0">
                          <a:effectLst/>
                        </a:rPr>
                        <a:t>p </a:t>
                      </a:r>
                      <a:r>
                        <a:rPr lang="vi-VN" sz="1200" spc="5" dirty="0">
                          <a:effectLst/>
                        </a:rPr>
                        <a:t>v</a:t>
                      </a:r>
                      <a:r>
                        <a:rPr lang="vi-VN" sz="1200" dirty="0">
                          <a:effectLst/>
                        </a:rPr>
                        <a:t>à</a:t>
                      </a:r>
                      <a:r>
                        <a:rPr lang="vi-VN" sz="1200" spc="5" dirty="0">
                          <a:effectLst/>
                        </a:rPr>
                        <a:t> </a:t>
                      </a:r>
                      <a:r>
                        <a:rPr lang="vi-VN" sz="1200" spc="-5" dirty="0">
                          <a:effectLst/>
                        </a:rPr>
                        <a:t>h</a:t>
                      </a:r>
                      <a:r>
                        <a:rPr lang="vi-VN" sz="1200" dirty="0">
                          <a:effectLst/>
                        </a:rPr>
                        <a:t>ợp t</a:t>
                      </a:r>
                      <a:r>
                        <a:rPr lang="vi-VN" sz="1200" spc="5" dirty="0">
                          <a:effectLst/>
                        </a:rPr>
                        <a:t>á</a:t>
                      </a:r>
                      <a:r>
                        <a:rPr lang="vi-VN" sz="1200" dirty="0">
                          <a:effectLst/>
                        </a:rPr>
                        <a:t>c; t</a:t>
                      </a:r>
                      <a:r>
                        <a:rPr lang="vi-VN" sz="1200" spc="5" dirty="0">
                          <a:effectLst/>
                        </a:rPr>
                        <a:t>r</a:t>
                      </a:r>
                      <a:r>
                        <a:rPr lang="vi-VN" sz="1200" spc="-10" dirty="0">
                          <a:effectLst/>
                        </a:rPr>
                        <a:t>ác</a:t>
                      </a:r>
                      <a:r>
                        <a:rPr lang="vi-VN" sz="1200" dirty="0">
                          <a:effectLst/>
                        </a:rPr>
                        <a:t>h nh</a:t>
                      </a:r>
                      <a:r>
                        <a:rPr lang="vi-VN" sz="1200" spc="5" dirty="0">
                          <a:effectLst/>
                        </a:rPr>
                        <a:t>i</a:t>
                      </a:r>
                      <a:r>
                        <a:rPr lang="vi-VN" sz="1200" dirty="0">
                          <a:effectLst/>
                        </a:rPr>
                        <a:t>ệm c</a:t>
                      </a:r>
                      <a:r>
                        <a:rPr lang="vi-VN" sz="1200" spc="5" dirty="0">
                          <a:effectLst/>
                        </a:rPr>
                        <a:t>ủ</a:t>
                      </a:r>
                      <a:r>
                        <a:rPr lang="vi-VN" sz="1200" dirty="0">
                          <a:effectLst/>
                        </a:rPr>
                        <a:t>a</a:t>
                      </a:r>
                      <a:r>
                        <a:rPr lang="vi-VN" sz="1200" spc="25" dirty="0">
                          <a:effectLst/>
                        </a:rPr>
                        <a:t> </a:t>
                      </a:r>
                      <a:r>
                        <a:rPr lang="vi-VN" sz="1200" dirty="0">
                          <a:effectLst/>
                        </a:rPr>
                        <a:t>bản</a:t>
                      </a:r>
                      <a:r>
                        <a:rPr lang="vi-VN" sz="1200" spc="25" dirty="0">
                          <a:effectLst/>
                        </a:rPr>
                        <a:t> </a:t>
                      </a:r>
                      <a:r>
                        <a:rPr lang="vi-VN" sz="1200" spc="-5" dirty="0">
                          <a:effectLst/>
                        </a:rPr>
                        <a:t>t</a:t>
                      </a:r>
                      <a:r>
                        <a:rPr lang="vi-VN" sz="1200" dirty="0">
                          <a:effectLst/>
                        </a:rPr>
                        <a:t>hân</a:t>
                      </a:r>
                      <a:r>
                        <a:rPr lang="vi-VN" sz="1200" spc="25" dirty="0">
                          <a:effectLst/>
                        </a:rPr>
                        <a:t> </a:t>
                      </a:r>
                      <a:r>
                        <a:rPr lang="vi-VN" sz="1200" spc="5" dirty="0">
                          <a:effectLst/>
                        </a:rPr>
                        <a:t>v</a:t>
                      </a:r>
                      <a:r>
                        <a:rPr lang="vi-VN" sz="1200" dirty="0">
                          <a:effectLst/>
                        </a:rPr>
                        <a:t>à</a:t>
                      </a:r>
                      <a:r>
                        <a:rPr lang="vi-VN" sz="1200" spc="15" dirty="0">
                          <a:effectLst/>
                        </a:rPr>
                        <a:t> </a:t>
                      </a:r>
                      <a:r>
                        <a:rPr lang="vi-VN" sz="1200" dirty="0">
                          <a:effectLst/>
                        </a:rPr>
                        <a:t>c</a:t>
                      </a:r>
                      <a:r>
                        <a:rPr lang="vi-VN" sz="1200" spc="-5" dirty="0">
                          <a:effectLst/>
                        </a:rPr>
                        <a:t>ủ</a:t>
                      </a:r>
                      <a:r>
                        <a:rPr lang="vi-VN" sz="1200" dirty="0">
                          <a:effectLst/>
                        </a:rPr>
                        <a:t>a nhóm t</a:t>
                      </a:r>
                      <a:r>
                        <a:rPr lang="vi-VN" sz="1200" spc="5" dirty="0">
                          <a:effectLst/>
                        </a:rPr>
                        <a:t>r</a:t>
                      </a:r>
                      <a:r>
                        <a:rPr lang="vi-VN" sz="1200" dirty="0">
                          <a:effectLst/>
                        </a:rPr>
                        <a:t>ong</a:t>
                      </a:r>
                      <a:r>
                        <a:rPr lang="vi-VN" sz="1200" spc="25" dirty="0">
                          <a:effectLst/>
                        </a:rPr>
                        <a:t> </a:t>
                      </a:r>
                      <a:r>
                        <a:rPr lang="vi-VN" sz="1200" spc="5" dirty="0">
                          <a:effectLst/>
                        </a:rPr>
                        <a:t>h</a:t>
                      </a:r>
                      <a:r>
                        <a:rPr lang="vi-VN" sz="1200" spc="-10" dirty="0">
                          <a:effectLst/>
                        </a:rPr>
                        <a:t>ợ</a:t>
                      </a:r>
                      <a:r>
                        <a:rPr lang="vi-VN" sz="1200" dirty="0">
                          <a:effectLst/>
                        </a:rPr>
                        <a:t>p</a:t>
                      </a:r>
                      <a:r>
                        <a:rPr lang="vi-VN" sz="1200" spc="25" dirty="0">
                          <a:effectLst/>
                        </a:rPr>
                        <a:t> </a:t>
                      </a:r>
                      <a:r>
                        <a:rPr lang="vi-VN" sz="1200" spc="-5" dirty="0">
                          <a:effectLst/>
                        </a:rPr>
                        <a:t>t</a:t>
                      </a:r>
                      <a:r>
                        <a:rPr lang="vi-VN" sz="1200" dirty="0">
                          <a:effectLst/>
                        </a:rPr>
                        <a:t>ác</a:t>
                      </a:r>
                      <a:r>
                        <a:rPr lang="vi-VN" sz="1200" spc="20" dirty="0">
                          <a:effectLst/>
                        </a:rPr>
                        <a:t> </a:t>
                      </a:r>
                      <a:r>
                        <a:rPr lang="vi-VN" sz="1200" dirty="0">
                          <a:effectLst/>
                        </a:rPr>
                        <a:t>nhằm</a:t>
                      </a:r>
                      <a:r>
                        <a:rPr lang="vi-VN" sz="1200" spc="10" dirty="0">
                          <a:effectLst/>
                        </a:rPr>
                        <a:t> </a:t>
                      </a:r>
                      <a:r>
                        <a:rPr lang="vi-VN" sz="1200" dirty="0">
                          <a:effectLst/>
                        </a:rPr>
                        <a:t>đáp ứng</a:t>
                      </a:r>
                      <a:r>
                        <a:rPr lang="vi-VN" sz="1200" spc="210" dirty="0">
                          <a:effectLst/>
                        </a:rPr>
                        <a:t> </a:t>
                      </a:r>
                      <a:r>
                        <a:rPr lang="vi-VN" sz="1200" dirty="0">
                          <a:effectLst/>
                        </a:rPr>
                        <a:t>c</a:t>
                      </a:r>
                      <a:r>
                        <a:rPr lang="vi-VN" sz="1200" spc="-10" dirty="0">
                          <a:effectLst/>
                        </a:rPr>
                        <a:t>á</a:t>
                      </a:r>
                      <a:r>
                        <a:rPr lang="vi-VN" sz="1200" dirty="0">
                          <a:effectLst/>
                        </a:rPr>
                        <a:t>c</a:t>
                      </a:r>
                      <a:r>
                        <a:rPr lang="vi-VN" sz="1200" spc="205" dirty="0">
                          <a:effectLst/>
                        </a:rPr>
                        <a:t> </a:t>
                      </a:r>
                      <a:r>
                        <a:rPr lang="vi-VN" sz="1200" spc="-5" dirty="0">
                          <a:effectLst/>
                        </a:rPr>
                        <a:t>n</a:t>
                      </a:r>
                      <a:r>
                        <a:rPr lang="vi-VN" sz="1200" dirty="0">
                          <a:effectLst/>
                        </a:rPr>
                        <a:t>hu</a:t>
                      </a:r>
                      <a:r>
                        <a:rPr lang="vi-VN" sz="1200" spc="215" dirty="0">
                          <a:effectLst/>
                        </a:rPr>
                        <a:t> </a:t>
                      </a:r>
                      <a:r>
                        <a:rPr lang="vi-VN" sz="1200" spc="-10" dirty="0">
                          <a:effectLst/>
                        </a:rPr>
                        <a:t>c</a:t>
                      </a:r>
                      <a:r>
                        <a:rPr lang="vi-VN" sz="1200" dirty="0">
                          <a:effectLst/>
                        </a:rPr>
                        <a:t>ầu</a:t>
                      </a:r>
                      <a:r>
                        <a:rPr lang="vi-VN" sz="1200" spc="210" dirty="0">
                          <a:effectLst/>
                        </a:rPr>
                        <a:t> </a:t>
                      </a:r>
                      <a:r>
                        <a:rPr lang="vi-VN" sz="1200" spc="-10" dirty="0">
                          <a:effectLst/>
                        </a:rPr>
                        <a:t>c</a:t>
                      </a:r>
                      <a:r>
                        <a:rPr lang="vi-VN" sz="1200" dirty="0">
                          <a:effectLst/>
                        </a:rPr>
                        <a:t>ủa</a:t>
                      </a:r>
                      <a:r>
                        <a:rPr lang="vi-VN" sz="1200" spc="195" dirty="0">
                          <a:effectLst/>
                        </a:rPr>
                        <a:t> </a:t>
                      </a:r>
                      <a:r>
                        <a:rPr lang="vi-VN" sz="1200" dirty="0">
                          <a:effectLst/>
                        </a:rPr>
                        <a:t>b</a:t>
                      </a:r>
                      <a:r>
                        <a:rPr lang="vi-VN" sz="1200" spc="5" dirty="0">
                          <a:effectLst/>
                        </a:rPr>
                        <a:t>ả</a:t>
                      </a:r>
                      <a:r>
                        <a:rPr lang="vi-VN" sz="1200" dirty="0">
                          <a:effectLst/>
                        </a:rPr>
                        <a:t>n</a:t>
                      </a:r>
                      <a:r>
                        <a:rPr lang="vi-VN" sz="1200" spc="195" dirty="0">
                          <a:effectLst/>
                        </a:rPr>
                        <a:t> </a:t>
                      </a:r>
                      <a:r>
                        <a:rPr lang="vi-VN" sz="1200" dirty="0">
                          <a:effectLst/>
                        </a:rPr>
                        <a:t>th</a:t>
                      </a:r>
                      <a:r>
                        <a:rPr lang="vi-VN" sz="1200" spc="-10" dirty="0">
                          <a:effectLst/>
                        </a:rPr>
                        <a:t>â</a:t>
                      </a:r>
                      <a:r>
                        <a:rPr lang="vi-VN" sz="1200" dirty="0">
                          <a:effectLst/>
                        </a:rPr>
                        <a:t>n và</a:t>
                      </a:r>
                      <a:r>
                        <a:rPr lang="vi-VN" sz="1200" spc="315" dirty="0">
                          <a:effectLst/>
                        </a:rPr>
                        <a:t> </a:t>
                      </a:r>
                      <a:r>
                        <a:rPr lang="vi-VN" sz="1200" dirty="0">
                          <a:effectLst/>
                        </a:rPr>
                        <a:t>giải</a:t>
                      </a:r>
                      <a:r>
                        <a:rPr lang="vi-VN" sz="1200" spc="315" dirty="0">
                          <a:effectLst/>
                        </a:rPr>
                        <a:t> </a:t>
                      </a:r>
                      <a:r>
                        <a:rPr lang="vi-VN" sz="1200" spc="-5" dirty="0">
                          <a:effectLst/>
                        </a:rPr>
                        <a:t>q</a:t>
                      </a:r>
                      <a:r>
                        <a:rPr lang="vi-VN" sz="1200" dirty="0">
                          <a:effectLst/>
                        </a:rPr>
                        <a:t>u</a:t>
                      </a:r>
                      <a:r>
                        <a:rPr lang="vi-VN" sz="1200" spc="-10" dirty="0">
                          <a:effectLst/>
                        </a:rPr>
                        <a:t>y</a:t>
                      </a:r>
                      <a:r>
                        <a:rPr lang="vi-VN" sz="1200" dirty="0">
                          <a:effectLst/>
                        </a:rPr>
                        <a:t>ết</a:t>
                      </a:r>
                      <a:r>
                        <a:rPr lang="vi-VN" sz="1200" spc="330" dirty="0">
                          <a:effectLst/>
                        </a:rPr>
                        <a:t> </a:t>
                      </a:r>
                      <a:r>
                        <a:rPr lang="vi-VN" sz="1200" dirty="0">
                          <a:effectLst/>
                        </a:rPr>
                        <a:t>các</a:t>
                      </a:r>
                      <a:r>
                        <a:rPr lang="vi-VN" sz="1200" spc="310" dirty="0">
                          <a:effectLst/>
                        </a:rPr>
                        <a:t> </a:t>
                      </a:r>
                      <a:r>
                        <a:rPr lang="vi-VN" sz="1200" spc="-5" dirty="0">
                          <a:effectLst/>
                        </a:rPr>
                        <a:t>v</a:t>
                      </a:r>
                      <a:r>
                        <a:rPr lang="vi-VN" sz="1200" dirty="0">
                          <a:effectLst/>
                        </a:rPr>
                        <a:t>ấn</a:t>
                      </a:r>
                      <a:r>
                        <a:rPr lang="vi-VN" sz="1200" spc="315" dirty="0">
                          <a:effectLst/>
                        </a:rPr>
                        <a:t> </a:t>
                      </a:r>
                      <a:r>
                        <a:rPr lang="vi-VN" sz="1200" dirty="0">
                          <a:effectLst/>
                        </a:rPr>
                        <a:t>đề</a:t>
                      </a:r>
                      <a:r>
                        <a:rPr lang="vi-VN" sz="1200" spc="315" dirty="0">
                          <a:effectLst/>
                        </a:rPr>
                        <a:t> </a:t>
                      </a:r>
                      <a:r>
                        <a:rPr lang="vi-VN" sz="1200" spc="-5" dirty="0">
                          <a:effectLst/>
                        </a:rPr>
                        <a:t>họ</a:t>
                      </a:r>
                      <a:r>
                        <a:rPr lang="vi-VN" sz="1200" dirty="0">
                          <a:effectLst/>
                        </a:rPr>
                        <a:t>c </a:t>
                      </a:r>
                      <a:r>
                        <a:rPr lang="vi-VN" sz="1200" spc="5" dirty="0">
                          <a:effectLst/>
                        </a:rPr>
                        <a:t>t</a:t>
                      </a:r>
                      <a:r>
                        <a:rPr lang="vi-VN" sz="1200" dirty="0">
                          <a:effectLst/>
                        </a:rPr>
                        <a:t>ậ</a:t>
                      </a:r>
                      <a:r>
                        <a:rPr lang="vi-VN" sz="1200" spc="5" dirty="0">
                          <a:effectLst/>
                        </a:rPr>
                        <a:t>p</a:t>
                      </a:r>
                      <a:r>
                        <a:rPr lang="vi-VN" sz="1200" dirty="0">
                          <a:effectLst/>
                        </a:rPr>
                        <a:t>,</a:t>
                      </a:r>
                      <a:r>
                        <a:rPr lang="vi-VN" sz="1200" spc="-15" dirty="0">
                          <a:effectLst/>
                        </a:rPr>
                        <a:t> </a:t>
                      </a:r>
                      <a:r>
                        <a:rPr lang="vi-VN" sz="1200" dirty="0">
                          <a:effectLst/>
                        </a:rPr>
                        <a:t>si</a:t>
                      </a:r>
                      <a:r>
                        <a:rPr lang="vi-VN" sz="1200" spc="-5" dirty="0">
                          <a:effectLst/>
                        </a:rPr>
                        <a:t>n</a:t>
                      </a:r>
                      <a:r>
                        <a:rPr lang="vi-VN" sz="1200" dirty="0">
                          <a:effectLst/>
                        </a:rPr>
                        <a:t>h ho</a:t>
                      </a:r>
                      <a:r>
                        <a:rPr lang="vi-VN" sz="1200" spc="-10" dirty="0">
                          <a:effectLst/>
                        </a:rPr>
                        <a:t>ạ</a:t>
                      </a:r>
                      <a:r>
                        <a:rPr lang="vi-VN" sz="1200" dirty="0">
                          <a:effectLst/>
                        </a:rPr>
                        <a:t>t </a:t>
                      </a:r>
                      <a:r>
                        <a:rPr lang="vi-VN" sz="1200" spc="10" dirty="0">
                          <a:effectLst/>
                        </a:rPr>
                        <a:t>h</a:t>
                      </a:r>
                      <a:r>
                        <a:rPr lang="vi-VN" sz="1200" spc="-10" dirty="0">
                          <a:effectLst/>
                        </a:rPr>
                        <a:t>ằ</a:t>
                      </a:r>
                      <a:r>
                        <a:rPr lang="vi-VN" sz="1200" spc="-5" dirty="0">
                          <a:effectLst/>
                        </a:rPr>
                        <a:t>n</a:t>
                      </a:r>
                      <a:r>
                        <a:rPr lang="vi-VN" sz="1200" dirty="0">
                          <a:effectLst/>
                        </a:rPr>
                        <a:t>g n</a:t>
                      </a:r>
                      <a:r>
                        <a:rPr lang="vi-VN" sz="1200" spc="5" dirty="0">
                          <a:effectLst/>
                        </a:rPr>
                        <a:t>g</a:t>
                      </a:r>
                      <a:r>
                        <a:rPr lang="vi-VN" sz="1200" dirty="0">
                          <a:effectLst/>
                        </a:rPr>
                        <a:t>à</a:t>
                      </a:r>
                      <a:r>
                        <a:rPr lang="vi-VN" sz="1200" spc="-15" dirty="0">
                          <a:effectLst/>
                        </a:rPr>
                        <a:t>y</a:t>
                      </a:r>
                      <a:r>
                        <a:rPr lang="vi-VN" sz="1200" dirty="0">
                          <a:effectLst/>
                        </a:rPr>
                        <a:t>.</a:t>
                      </a:r>
                      <a:endParaRPr lang="vi-VN" sz="1050" dirty="0">
                        <a:effectLst/>
                        <a:latin typeface="Arial"/>
                        <a:ea typeface="Times New Roman"/>
                        <a:cs typeface="Times New Roman"/>
                      </a:endParaRPr>
                    </a:p>
                  </a:txBody>
                  <a:tcPr marL="49523" marR="49523" marT="0" marB="0"/>
                </a:tc>
                <a:extLst>
                  <a:ext uri="{0D108BD9-81ED-4DB2-BD59-A6C34878D82A}">
                    <a16:rowId xmlns="" xmlns:a16="http://schemas.microsoft.com/office/drawing/2014/main" val="10002"/>
                  </a:ext>
                </a:extLst>
              </a:tr>
              <a:tr h="1488694">
                <a:tc>
                  <a:txBody>
                    <a:bodyPr/>
                    <a:lstStyle/>
                    <a:p>
                      <a:pPr marL="64770" algn="just">
                        <a:lnSpc>
                          <a:spcPct val="115000"/>
                        </a:lnSpc>
                        <a:spcBef>
                          <a:spcPts val="160"/>
                        </a:spcBef>
                        <a:spcAft>
                          <a:spcPts val="0"/>
                        </a:spcAft>
                      </a:pPr>
                      <a:r>
                        <a:rPr lang="vi-VN" sz="1200" dirty="0">
                          <a:effectLst/>
                        </a:rPr>
                        <a:t>Đánh</a:t>
                      </a:r>
                      <a:r>
                        <a:rPr lang="vi-VN" sz="1200" spc="145" dirty="0">
                          <a:effectLst/>
                        </a:rPr>
                        <a:t> </a:t>
                      </a:r>
                      <a:r>
                        <a:rPr lang="vi-VN" sz="1200" spc="-10" dirty="0">
                          <a:effectLst/>
                        </a:rPr>
                        <a:t>g</a:t>
                      </a:r>
                      <a:r>
                        <a:rPr lang="vi-VN" sz="1200" dirty="0">
                          <a:effectLst/>
                        </a:rPr>
                        <a:t>iá </a:t>
                      </a:r>
                      <a:r>
                        <a:rPr lang="vi-VN" sz="1200" spc="-15" dirty="0">
                          <a:effectLst/>
                        </a:rPr>
                        <a:t>h</a:t>
                      </a:r>
                      <a:r>
                        <a:rPr lang="vi-VN" sz="1200" dirty="0">
                          <a:effectLst/>
                        </a:rPr>
                        <a:t>ành vi</a:t>
                      </a:r>
                      <a:r>
                        <a:rPr lang="vi-VN" sz="1200" spc="-70" dirty="0">
                          <a:effectLst/>
                        </a:rPr>
                        <a:t> </a:t>
                      </a:r>
                      <a:r>
                        <a:rPr lang="vi-VN" sz="1200" spc="-5" dirty="0">
                          <a:effectLst/>
                        </a:rPr>
                        <a:t>c</a:t>
                      </a:r>
                      <a:r>
                        <a:rPr lang="vi-VN" sz="1200" spc="-15" dirty="0">
                          <a:effectLst/>
                        </a:rPr>
                        <a:t>ủ</a:t>
                      </a:r>
                      <a:r>
                        <a:rPr lang="vi-VN" sz="1200" dirty="0">
                          <a:effectLst/>
                        </a:rPr>
                        <a:t>a</a:t>
                      </a:r>
                      <a:r>
                        <a:rPr lang="vi-VN" sz="1200" spc="160" dirty="0">
                          <a:effectLst/>
                        </a:rPr>
                        <a:t> </a:t>
                      </a:r>
                      <a:r>
                        <a:rPr lang="vi-VN" sz="1200" spc="-5" dirty="0">
                          <a:effectLst/>
                        </a:rPr>
                        <a:t>b</a:t>
                      </a:r>
                      <a:r>
                        <a:rPr lang="vi-VN" sz="1200" spc="5" dirty="0">
                          <a:effectLst/>
                        </a:rPr>
                        <a:t>ả</a:t>
                      </a:r>
                      <a:r>
                        <a:rPr lang="vi-VN" sz="1200" dirty="0">
                          <a:effectLst/>
                        </a:rPr>
                        <a:t>n</a:t>
                      </a:r>
                      <a:r>
                        <a:rPr lang="vi-VN" sz="1200" spc="160" dirty="0">
                          <a:effectLst/>
                        </a:rPr>
                        <a:t> </a:t>
                      </a:r>
                      <a:r>
                        <a:rPr lang="vi-VN" sz="1200" dirty="0">
                          <a:effectLst/>
                        </a:rPr>
                        <a:t>t</a:t>
                      </a:r>
                      <a:r>
                        <a:rPr lang="vi-VN" sz="1200" spc="-10" dirty="0">
                          <a:effectLst/>
                        </a:rPr>
                        <a:t>h</a:t>
                      </a:r>
                      <a:r>
                        <a:rPr lang="vi-VN" sz="1200" dirty="0">
                          <a:effectLst/>
                        </a:rPr>
                        <a:t>ân và</a:t>
                      </a:r>
                      <a:r>
                        <a:rPr lang="vi-VN" sz="1200" spc="10" dirty="0">
                          <a:effectLst/>
                        </a:rPr>
                        <a:t> </a:t>
                      </a:r>
                      <a:r>
                        <a:rPr lang="vi-VN" sz="1200" dirty="0">
                          <a:effectLst/>
                        </a:rPr>
                        <a:t>n</a:t>
                      </a:r>
                      <a:r>
                        <a:rPr lang="vi-VN" sz="1200" spc="-10" dirty="0">
                          <a:effectLst/>
                        </a:rPr>
                        <a:t>g</a:t>
                      </a:r>
                      <a:r>
                        <a:rPr lang="vi-VN" sz="1200" dirty="0">
                          <a:effectLst/>
                        </a:rPr>
                        <a:t>ư</a:t>
                      </a:r>
                      <a:r>
                        <a:rPr lang="vi-VN" sz="1200" spc="-10" dirty="0">
                          <a:effectLst/>
                        </a:rPr>
                        <a:t>ờ</a:t>
                      </a:r>
                      <a:r>
                        <a:rPr lang="vi-VN" sz="1200" dirty="0">
                          <a:effectLst/>
                        </a:rPr>
                        <a:t>i</a:t>
                      </a:r>
                      <a:r>
                        <a:rPr lang="vi-VN" sz="1200" spc="160" dirty="0">
                          <a:effectLst/>
                        </a:rPr>
                        <a:t> </a:t>
                      </a:r>
                      <a:r>
                        <a:rPr lang="vi-VN" sz="1200" spc="10" dirty="0">
                          <a:effectLst/>
                        </a:rPr>
                        <a:t>k</a:t>
                      </a:r>
                      <a:r>
                        <a:rPr lang="vi-VN" sz="1200" spc="-15" dirty="0">
                          <a:effectLst/>
                        </a:rPr>
                        <a:t>h</a:t>
                      </a:r>
                      <a:r>
                        <a:rPr lang="vi-VN" sz="1200" dirty="0">
                          <a:effectLst/>
                        </a:rPr>
                        <a:t>ác</a:t>
                      </a:r>
                      <a:endParaRPr lang="vi-VN" sz="1050" dirty="0">
                        <a:effectLst/>
                        <a:latin typeface="Arial"/>
                        <a:ea typeface="Times New Roman"/>
                        <a:cs typeface="Times New Roman"/>
                      </a:endParaRPr>
                    </a:p>
                  </a:txBody>
                  <a:tcPr marL="49523" marR="49523" marT="0" marB="0"/>
                </a:tc>
                <a:tc>
                  <a:txBody>
                    <a:bodyPr/>
                    <a:lstStyle/>
                    <a:p>
                      <a:pPr algn="just">
                        <a:lnSpc>
                          <a:spcPct val="115000"/>
                        </a:lnSpc>
                        <a:spcBef>
                          <a:spcPts val="120"/>
                        </a:spcBef>
                        <a:spcAft>
                          <a:spcPts val="0"/>
                        </a:spcAft>
                      </a:pPr>
                      <a:r>
                        <a:rPr lang="vi-VN" sz="1200">
                          <a:effectLst/>
                        </a:rPr>
                        <a:t>–</a:t>
                      </a:r>
                      <a:r>
                        <a:rPr lang="vi-VN" sz="1200" spc="110">
                          <a:effectLst/>
                        </a:rPr>
                        <a:t> </a:t>
                      </a:r>
                      <a:r>
                        <a:rPr lang="vi-VN" sz="1200" spc="-30">
                          <a:effectLst/>
                        </a:rPr>
                        <a:t>N</a:t>
                      </a:r>
                      <a:r>
                        <a:rPr lang="vi-VN" sz="1200" spc="-20">
                          <a:effectLst/>
                        </a:rPr>
                        <a:t>h</a:t>
                      </a:r>
                      <a:r>
                        <a:rPr lang="vi-VN" sz="1200" spc="-25">
                          <a:effectLst/>
                        </a:rPr>
                        <a:t>ậ</a:t>
                      </a:r>
                      <a:r>
                        <a:rPr lang="vi-VN" sz="1200">
                          <a:effectLst/>
                        </a:rPr>
                        <a:t>n</a:t>
                      </a:r>
                      <a:r>
                        <a:rPr lang="vi-VN" sz="1200" spc="75">
                          <a:effectLst/>
                        </a:rPr>
                        <a:t> </a:t>
                      </a:r>
                      <a:r>
                        <a:rPr lang="vi-VN" sz="1200" spc="-20">
                          <a:effectLst/>
                        </a:rPr>
                        <a:t>x</a:t>
                      </a:r>
                      <a:r>
                        <a:rPr lang="vi-VN" sz="1200" spc="-25">
                          <a:effectLst/>
                        </a:rPr>
                        <a:t>é</a:t>
                      </a:r>
                      <a:r>
                        <a:rPr lang="vi-VN" sz="1200">
                          <a:effectLst/>
                        </a:rPr>
                        <a:t>t</a:t>
                      </a:r>
                      <a:r>
                        <a:rPr lang="vi-VN" sz="1200" spc="65">
                          <a:effectLst/>
                        </a:rPr>
                        <a:t> </a:t>
                      </a:r>
                      <a:r>
                        <a:rPr lang="vi-VN" sz="1200" spc="-20">
                          <a:effectLst/>
                        </a:rPr>
                        <a:t>đ</a:t>
                      </a:r>
                      <a:r>
                        <a:rPr lang="vi-VN" sz="1200" spc="-30">
                          <a:effectLst/>
                        </a:rPr>
                        <a:t>ư</a:t>
                      </a:r>
                      <a:r>
                        <a:rPr lang="vi-VN" sz="1200" spc="-20">
                          <a:effectLst/>
                        </a:rPr>
                        <a:t>ợ</a:t>
                      </a:r>
                      <a:r>
                        <a:rPr lang="vi-VN" sz="1200">
                          <a:effectLst/>
                        </a:rPr>
                        <a:t>c</a:t>
                      </a:r>
                      <a:r>
                        <a:rPr lang="vi-VN" sz="1200" spc="70">
                          <a:effectLst/>
                        </a:rPr>
                        <a:t> </a:t>
                      </a:r>
                      <a:r>
                        <a:rPr lang="vi-VN" sz="1200" spc="-20">
                          <a:effectLst/>
                        </a:rPr>
                        <a:t>t</a:t>
                      </a:r>
                      <a:r>
                        <a:rPr lang="vi-VN" sz="1200" spc="-30">
                          <a:effectLst/>
                        </a:rPr>
                        <a:t>í</a:t>
                      </a:r>
                      <a:r>
                        <a:rPr lang="vi-VN" sz="1200" spc="-20">
                          <a:effectLst/>
                        </a:rPr>
                        <a:t>n</a:t>
                      </a:r>
                      <a:r>
                        <a:rPr lang="vi-VN" sz="1200">
                          <a:effectLst/>
                        </a:rPr>
                        <a:t>h</a:t>
                      </a:r>
                      <a:r>
                        <a:rPr lang="vi-VN" sz="1200" spc="65">
                          <a:effectLst/>
                        </a:rPr>
                        <a:t> </a:t>
                      </a:r>
                      <a:r>
                        <a:rPr lang="vi-VN" sz="1200" spc="-25">
                          <a:effectLst/>
                        </a:rPr>
                        <a:t>c</a:t>
                      </a:r>
                      <a:r>
                        <a:rPr lang="vi-VN" sz="1200" spc="-20">
                          <a:effectLst/>
                        </a:rPr>
                        <a:t>h</a:t>
                      </a:r>
                      <a:r>
                        <a:rPr lang="vi-VN" sz="1200" spc="-25">
                          <a:effectLst/>
                        </a:rPr>
                        <a:t>ấ</a:t>
                      </a:r>
                      <a:r>
                        <a:rPr lang="vi-VN" sz="1200">
                          <a:effectLst/>
                        </a:rPr>
                        <a:t>t</a:t>
                      </a:r>
                      <a:r>
                        <a:rPr lang="vi-VN" sz="1200" spc="65">
                          <a:effectLst/>
                        </a:rPr>
                        <a:t> </a:t>
                      </a:r>
                      <a:r>
                        <a:rPr lang="vi-VN" sz="1200" spc="-20">
                          <a:effectLst/>
                        </a:rPr>
                        <a:t>đú</a:t>
                      </a:r>
                      <a:r>
                        <a:rPr lang="vi-VN" sz="1200" spc="-30">
                          <a:effectLst/>
                        </a:rPr>
                        <a:t>n</a:t>
                      </a:r>
                      <a:r>
                        <a:rPr lang="vi-VN" sz="1200">
                          <a:effectLst/>
                        </a:rPr>
                        <a:t>g–</a:t>
                      </a:r>
                      <a:r>
                        <a:rPr lang="vi-VN" sz="1200" spc="15">
                          <a:effectLst/>
                        </a:rPr>
                        <a:t> </a:t>
                      </a:r>
                      <a:r>
                        <a:rPr lang="vi-VN" sz="1200" spc="-20">
                          <a:effectLst/>
                        </a:rPr>
                        <a:t>s</a:t>
                      </a:r>
                      <a:r>
                        <a:rPr lang="vi-VN" sz="1200" spc="-25">
                          <a:effectLst/>
                        </a:rPr>
                        <a:t>a</a:t>
                      </a:r>
                      <a:r>
                        <a:rPr lang="vi-VN" sz="1200" spc="-20">
                          <a:effectLst/>
                        </a:rPr>
                        <a:t>i</a:t>
                      </a:r>
                      <a:r>
                        <a:rPr lang="vi-VN" sz="1200">
                          <a:effectLst/>
                        </a:rPr>
                        <a:t>,</a:t>
                      </a:r>
                      <a:r>
                        <a:rPr lang="vi-VN" sz="1200" spc="5">
                          <a:effectLst/>
                        </a:rPr>
                        <a:t> </a:t>
                      </a:r>
                      <a:r>
                        <a:rPr lang="vi-VN" sz="1200" spc="-20">
                          <a:effectLst/>
                        </a:rPr>
                        <a:t>t</a:t>
                      </a:r>
                      <a:r>
                        <a:rPr lang="vi-VN" sz="1200" spc="-15">
                          <a:effectLst/>
                        </a:rPr>
                        <a:t>ố</a:t>
                      </a:r>
                      <a:r>
                        <a:rPr lang="vi-VN" sz="1200">
                          <a:effectLst/>
                        </a:rPr>
                        <a:t>t –</a:t>
                      </a:r>
                      <a:r>
                        <a:rPr lang="vi-VN" sz="1200" spc="15">
                          <a:effectLst/>
                        </a:rPr>
                        <a:t> </a:t>
                      </a:r>
                      <a:r>
                        <a:rPr lang="vi-VN" sz="1200" spc="-15">
                          <a:effectLst/>
                        </a:rPr>
                        <a:t>x</a:t>
                      </a:r>
                      <a:r>
                        <a:rPr lang="vi-VN" sz="1200" spc="-25">
                          <a:effectLst/>
                        </a:rPr>
                        <a:t>ấ</a:t>
                      </a:r>
                      <a:r>
                        <a:rPr lang="vi-VN" sz="1200" spc="-20">
                          <a:effectLst/>
                        </a:rPr>
                        <a:t>u</a:t>
                      </a:r>
                      <a:r>
                        <a:rPr lang="vi-VN" sz="1200">
                          <a:effectLst/>
                        </a:rPr>
                        <a:t>,</a:t>
                      </a:r>
                      <a:r>
                        <a:rPr lang="vi-VN" sz="1200" spc="5">
                          <a:effectLst/>
                        </a:rPr>
                        <a:t> </a:t>
                      </a:r>
                      <a:r>
                        <a:rPr lang="vi-VN" sz="1200" spc="-30">
                          <a:effectLst/>
                        </a:rPr>
                        <a:t>t</a:t>
                      </a:r>
                      <a:r>
                        <a:rPr lang="vi-VN" sz="1200" spc="-20">
                          <a:effectLst/>
                        </a:rPr>
                        <a:t>hi</a:t>
                      </a:r>
                      <a:r>
                        <a:rPr lang="vi-VN" sz="1200" spc="-35">
                          <a:effectLst/>
                        </a:rPr>
                        <a:t>ệ</a:t>
                      </a:r>
                      <a:r>
                        <a:rPr lang="vi-VN" sz="1200">
                          <a:effectLst/>
                        </a:rPr>
                        <a:t>n</a:t>
                      </a:r>
                      <a:r>
                        <a:rPr lang="vi-VN" sz="1200" spc="15">
                          <a:effectLst/>
                        </a:rPr>
                        <a:t> </a:t>
                      </a:r>
                      <a:r>
                        <a:rPr lang="vi-VN" sz="1200">
                          <a:effectLst/>
                        </a:rPr>
                        <a:t>–</a:t>
                      </a:r>
                      <a:r>
                        <a:rPr lang="vi-VN" sz="1200" spc="15">
                          <a:effectLst/>
                        </a:rPr>
                        <a:t> </a:t>
                      </a:r>
                      <a:r>
                        <a:rPr lang="vi-VN" sz="1200" spc="-25">
                          <a:effectLst/>
                        </a:rPr>
                        <a:t>á</a:t>
                      </a:r>
                      <a:r>
                        <a:rPr lang="vi-VN" sz="1200">
                          <a:effectLst/>
                        </a:rPr>
                        <a:t>c</a:t>
                      </a:r>
                      <a:r>
                        <a:rPr lang="vi-VN" sz="1200" spc="10">
                          <a:effectLst/>
                        </a:rPr>
                        <a:t> </a:t>
                      </a:r>
                      <a:r>
                        <a:rPr lang="vi-VN" sz="1200" spc="-25">
                          <a:effectLst/>
                        </a:rPr>
                        <a:t>c</a:t>
                      </a:r>
                      <a:r>
                        <a:rPr lang="vi-VN" sz="1200" spc="-20">
                          <a:effectLst/>
                        </a:rPr>
                        <a:t>ủ</a:t>
                      </a:r>
                      <a:r>
                        <a:rPr lang="vi-VN" sz="1200">
                          <a:effectLst/>
                        </a:rPr>
                        <a:t>a </a:t>
                      </a:r>
                      <a:r>
                        <a:rPr lang="vi-VN" sz="1200" spc="-35">
                          <a:effectLst/>
                        </a:rPr>
                        <a:t>m</a:t>
                      </a:r>
                      <a:r>
                        <a:rPr lang="vi-VN" sz="1200" spc="-20">
                          <a:effectLst/>
                        </a:rPr>
                        <a:t>ộ</a:t>
                      </a:r>
                      <a:r>
                        <a:rPr lang="vi-VN" sz="1200">
                          <a:effectLst/>
                        </a:rPr>
                        <a:t>t</a:t>
                      </a:r>
                      <a:r>
                        <a:rPr lang="vi-VN" sz="1200" spc="10">
                          <a:effectLst/>
                        </a:rPr>
                        <a:t> </a:t>
                      </a:r>
                      <a:r>
                        <a:rPr lang="vi-VN" sz="1200" spc="-20">
                          <a:effectLst/>
                        </a:rPr>
                        <a:t>s</a:t>
                      </a:r>
                      <a:r>
                        <a:rPr lang="vi-VN" sz="1200">
                          <a:effectLst/>
                        </a:rPr>
                        <a:t>ố</a:t>
                      </a:r>
                      <a:r>
                        <a:rPr lang="vi-VN" sz="1200" spc="10">
                          <a:effectLst/>
                        </a:rPr>
                        <a:t> </a:t>
                      </a:r>
                      <a:r>
                        <a:rPr lang="vi-VN" sz="1200" spc="-20">
                          <a:effectLst/>
                        </a:rPr>
                        <a:t>th</a:t>
                      </a:r>
                      <a:r>
                        <a:rPr lang="vi-VN" sz="1200" spc="-25">
                          <a:effectLst/>
                        </a:rPr>
                        <a:t>á</a:t>
                      </a:r>
                      <a:r>
                        <a:rPr lang="vi-VN" sz="1200">
                          <a:effectLst/>
                        </a:rPr>
                        <a:t>i</a:t>
                      </a:r>
                      <a:r>
                        <a:rPr lang="vi-VN" sz="1200" spc="10">
                          <a:effectLst/>
                        </a:rPr>
                        <a:t> </a:t>
                      </a:r>
                      <a:r>
                        <a:rPr lang="vi-VN" sz="1200" spc="-20">
                          <a:effectLst/>
                        </a:rPr>
                        <a:t>độ</a:t>
                      </a:r>
                      <a:r>
                        <a:rPr lang="vi-VN" sz="1200">
                          <a:effectLst/>
                        </a:rPr>
                        <a:t>, </a:t>
                      </a:r>
                      <a:r>
                        <a:rPr lang="vi-VN" sz="1200" spc="-20">
                          <a:effectLst/>
                        </a:rPr>
                        <a:t>h</a:t>
                      </a:r>
                      <a:r>
                        <a:rPr lang="vi-VN" sz="1200" spc="-25">
                          <a:effectLst/>
                        </a:rPr>
                        <a:t>à</a:t>
                      </a:r>
                      <a:r>
                        <a:rPr lang="vi-VN" sz="1200" spc="-20">
                          <a:effectLst/>
                        </a:rPr>
                        <a:t>n</a:t>
                      </a:r>
                      <a:r>
                        <a:rPr lang="vi-VN" sz="1200">
                          <a:effectLst/>
                        </a:rPr>
                        <a:t>h</a:t>
                      </a:r>
                      <a:r>
                        <a:rPr lang="vi-VN" sz="1200" spc="10">
                          <a:effectLst/>
                        </a:rPr>
                        <a:t> </a:t>
                      </a:r>
                      <a:r>
                        <a:rPr lang="vi-VN" sz="1200" spc="-20">
                          <a:effectLst/>
                        </a:rPr>
                        <a:t>v</a:t>
                      </a:r>
                      <a:r>
                        <a:rPr lang="vi-VN" sz="1200">
                          <a:effectLst/>
                        </a:rPr>
                        <a:t>i</a:t>
                      </a:r>
                      <a:r>
                        <a:rPr lang="vi-VN" sz="1200" spc="10">
                          <a:effectLst/>
                        </a:rPr>
                        <a:t> </a:t>
                      </a:r>
                      <a:r>
                        <a:rPr lang="vi-VN" sz="1200" spc="-20">
                          <a:effectLst/>
                        </a:rPr>
                        <a:t>đ</a:t>
                      </a:r>
                      <a:r>
                        <a:rPr lang="vi-VN" sz="1200" spc="-25">
                          <a:effectLst/>
                        </a:rPr>
                        <a:t>ạ</a:t>
                      </a:r>
                      <a:r>
                        <a:rPr lang="vi-VN" sz="1200">
                          <a:effectLst/>
                        </a:rPr>
                        <a:t>o</a:t>
                      </a:r>
                      <a:r>
                        <a:rPr lang="vi-VN" sz="1200" spc="10">
                          <a:effectLst/>
                        </a:rPr>
                        <a:t> </a:t>
                      </a:r>
                      <a:r>
                        <a:rPr lang="vi-VN" sz="1200" spc="-20">
                          <a:effectLst/>
                        </a:rPr>
                        <a:t>đ</a:t>
                      </a:r>
                      <a:r>
                        <a:rPr lang="vi-VN" sz="1200" spc="-30">
                          <a:effectLst/>
                        </a:rPr>
                        <a:t>ứ</a:t>
                      </a:r>
                      <a:r>
                        <a:rPr lang="vi-VN" sz="1200">
                          <a:effectLst/>
                        </a:rPr>
                        <a:t>c </a:t>
                      </a:r>
                      <a:r>
                        <a:rPr lang="vi-VN" sz="1200" spc="-20">
                          <a:effectLst/>
                        </a:rPr>
                        <a:t>v</a:t>
                      </a:r>
                      <a:r>
                        <a:rPr lang="vi-VN" sz="1200">
                          <a:effectLst/>
                        </a:rPr>
                        <a:t>à</a:t>
                      </a:r>
                      <a:r>
                        <a:rPr lang="vi-VN" sz="1200" spc="-20">
                          <a:effectLst/>
                        </a:rPr>
                        <a:t> ph</a:t>
                      </a:r>
                      <a:r>
                        <a:rPr lang="vi-VN" sz="1200" spc="-25">
                          <a:effectLst/>
                        </a:rPr>
                        <a:t>á</a:t>
                      </a:r>
                      <a:r>
                        <a:rPr lang="vi-VN" sz="1200">
                          <a:effectLst/>
                        </a:rPr>
                        <a:t>p</a:t>
                      </a:r>
                      <a:r>
                        <a:rPr lang="vi-VN" sz="1200" spc="-30">
                          <a:effectLst/>
                        </a:rPr>
                        <a:t> </a:t>
                      </a:r>
                      <a:r>
                        <a:rPr lang="vi-VN" sz="1200" spc="-20">
                          <a:effectLst/>
                        </a:rPr>
                        <a:t>lu</a:t>
                      </a:r>
                      <a:r>
                        <a:rPr lang="vi-VN" sz="1200" spc="-35">
                          <a:effectLst/>
                        </a:rPr>
                        <a:t>ậ</a:t>
                      </a:r>
                      <a:r>
                        <a:rPr lang="vi-VN" sz="1200">
                          <a:effectLst/>
                        </a:rPr>
                        <a:t>t</a:t>
                      </a:r>
                      <a:r>
                        <a:rPr lang="vi-VN" sz="1200" spc="-20">
                          <a:effectLst/>
                        </a:rPr>
                        <a:t> </a:t>
                      </a:r>
                      <a:r>
                        <a:rPr lang="vi-VN" sz="1200" spc="-25">
                          <a:effectLst/>
                        </a:rPr>
                        <a:t>c</a:t>
                      </a:r>
                      <a:r>
                        <a:rPr lang="vi-VN" sz="1200" spc="-15">
                          <a:effectLst/>
                        </a:rPr>
                        <a:t>ủ</a:t>
                      </a:r>
                      <a:r>
                        <a:rPr lang="vi-VN" sz="1200">
                          <a:effectLst/>
                        </a:rPr>
                        <a:t>a</a:t>
                      </a:r>
                      <a:r>
                        <a:rPr lang="vi-VN" sz="1200" spc="-35">
                          <a:effectLst/>
                        </a:rPr>
                        <a:t> </a:t>
                      </a:r>
                      <a:r>
                        <a:rPr lang="vi-VN" sz="1200" spc="-20">
                          <a:effectLst/>
                        </a:rPr>
                        <a:t>bả</a:t>
                      </a:r>
                      <a:r>
                        <a:rPr lang="vi-VN" sz="1200">
                          <a:effectLst/>
                        </a:rPr>
                        <a:t>n</a:t>
                      </a:r>
                      <a:r>
                        <a:rPr lang="vi-VN" sz="1200" spc="-15">
                          <a:effectLst/>
                        </a:rPr>
                        <a:t> </a:t>
                      </a:r>
                      <a:r>
                        <a:rPr lang="vi-VN" sz="1200" spc="-35">
                          <a:effectLst/>
                        </a:rPr>
                        <a:t>t</a:t>
                      </a:r>
                      <a:r>
                        <a:rPr lang="vi-VN" sz="1200" spc="-20">
                          <a:effectLst/>
                        </a:rPr>
                        <a:t>h</a:t>
                      </a:r>
                      <a:r>
                        <a:rPr lang="vi-VN" sz="1200" spc="-25">
                          <a:effectLst/>
                        </a:rPr>
                        <a:t>â</a:t>
                      </a:r>
                      <a:r>
                        <a:rPr lang="vi-VN" sz="1200">
                          <a:effectLst/>
                        </a:rPr>
                        <a:t>n</a:t>
                      </a:r>
                      <a:r>
                        <a:rPr lang="vi-VN" sz="1200" spc="-15">
                          <a:effectLst/>
                        </a:rPr>
                        <a:t> </a:t>
                      </a:r>
                      <a:r>
                        <a:rPr lang="vi-VN" sz="1200" spc="-20">
                          <a:effectLst/>
                        </a:rPr>
                        <a:t>v</a:t>
                      </a:r>
                      <a:r>
                        <a:rPr lang="vi-VN" sz="1200">
                          <a:effectLst/>
                        </a:rPr>
                        <a:t>à</a:t>
                      </a:r>
                      <a:r>
                        <a:rPr lang="vi-VN" sz="1200" spc="-35">
                          <a:effectLst/>
                        </a:rPr>
                        <a:t> </a:t>
                      </a:r>
                      <a:r>
                        <a:rPr lang="vi-VN" sz="1200" spc="-20">
                          <a:effectLst/>
                        </a:rPr>
                        <a:t>b</a:t>
                      </a:r>
                      <a:r>
                        <a:rPr lang="vi-VN" sz="1200" spc="-35">
                          <a:effectLst/>
                        </a:rPr>
                        <a:t>ạ</a:t>
                      </a:r>
                      <a:r>
                        <a:rPr lang="vi-VN" sz="1200">
                          <a:effectLst/>
                        </a:rPr>
                        <a:t>n </a:t>
                      </a:r>
                      <a:r>
                        <a:rPr lang="vi-VN" sz="1200" spc="-20">
                          <a:effectLst/>
                        </a:rPr>
                        <a:t>b</a:t>
                      </a:r>
                      <a:r>
                        <a:rPr lang="vi-VN" sz="1200">
                          <a:effectLst/>
                        </a:rPr>
                        <a:t>è</a:t>
                      </a:r>
                      <a:r>
                        <a:rPr lang="vi-VN" sz="1200" spc="-50">
                          <a:effectLst/>
                        </a:rPr>
                        <a:t> </a:t>
                      </a:r>
                      <a:r>
                        <a:rPr lang="vi-VN" sz="1200" spc="-20">
                          <a:effectLst/>
                        </a:rPr>
                        <a:t>t</a:t>
                      </a:r>
                      <a:r>
                        <a:rPr lang="vi-VN" sz="1200" spc="-25">
                          <a:effectLst/>
                        </a:rPr>
                        <a:t>r</a:t>
                      </a:r>
                      <a:r>
                        <a:rPr lang="vi-VN" sz="1200" spc="-20">
                          <a:effectLst/>
                        </a:rPr>
                        <a:t>on</a:t>
                      </a:r>
                      <a:r>
                        <a:rPr lang="vi-VN" sz="1200">
                          <a:effectLst/>
                        </a:rPr>
                        <a:t>g</a:t>
                      </a:r>
                      <a:r>
                        <a:rPr lang="vi-VN" sz="1200" spc="-45">
                          <a:effectLst/>
                        </a:rPr>
                        <a:t> </a:t>
                      </a:r>
                      <a:r>
                        <a:rPr lang="vi-VN" sz="1200" spc="-20">
                          <a:effectLst/>
                        </a:rPr>
                        <a:t>họ</a:t>
                      </a:r>
                      <a:r>
                        <a:rPr lang="vi-VN" sz="1200">
                          <a:effectLst/>
                        </a:rPr>
                        <a:t>c</a:t>
                      </a:r>
                      <a:r>
                        <a:rPr lang="vi-VN" sz="1200" spc="-50">
                          <a:effectLst/>
                        </a:rPr>
                        <a:t> </a:t>
                      </a:r>
                      <a:r>
                        <a:rPr lang="vi-VN" sz="1200" spc="-20">
                          <a:effectLst/>
                        </a:rPr>
                        <a:t>t</a:t>
                      </a:r>
                      <a:r>
                        <a:rPr lang="vi-VN" sz="1200" spc="-25">
                          <a:effectLst/>
                        </a:rPr>
                        <a:t>ậ</a:t>
                      </a:r>
                      <a:r>
                        <a:rPr lang="vi-VN" sz="1200">
                          <a:effectLst/>
                        </a:rPr>
                        <a:t>p</a:t>
                      </a:r>
                      <a:r>
                        <a:rPr lang="vi-VN" sz="1200" spc="-45">
                          <a:effectLst/>
                        </a:rPr>
                        <a:t> </a:t>
                      </a:r>
                      <a:r>
                        <a:rPr lang="vi-VN" sz="1200" spc="-20">
                          <a:effectLst/>
                        </a:rPr>
                        <a:t>v</a:t>
                      </a:r>
                      <a:r>
                        <a:rPr lang="vi-VN" sz="1200">
                          <a:effectLst/>
                        </a:rPr>
                        <a:t>à</a:t>
                      </a:r>
                      <a:r>
                        <a:rPr lang="vi-VN" sz="1200" spc="-50">
                          <a:effectLst/>
                        </a:rPr>
                        <a:t> </a:t>
                      </a:r>
                      <a:r>
                        <a:rPr lang="vi-VN" sz="1200" spc="-20">
                          <a:effectLst/>
                        </a:rPr>
                        <a:t>si</a:t>
                      </a:r>
                      <a:r>
                        <a:rPr lang="vi-VN" sz="1200" spc="-30">
                          <a:effectLst/>
                        </a:rPr>
                        <a:t>n</a:t>
                      </a:r>
                      <a:r>
                        <a:rPr lang="vi-VN" sz="1200">
                          <a:effectLst/>
                        </a:rPr>
                        <a:t>h</a:t>
                      </a:r>
                      <a:r>
                        <a:rPr lang="vi-VN" sz="1200" spc="-45">
                          <a:effectLst/>
                        </a:rPr>
                        <a:t> </a:t>
                      </a:r>
                      <a:r>
                        <a:rPr lang="vi-VN" sz="1200" spc="-20">
                          <a:effectLst/>
                        </a:rPr>
                        <a:t>hoạt</a:t>
                      </a:r>
                      <a:r>
                        <a:rPr lang="vi-VN" sz="1200">
                          <a:effectLst/>
                        </a:rPr>
                        <a:t>.</a:t>
                      </a:r>
                      <a:endParaRPr lang="vi-VN" sz="1050">
                        <a:effectLst/>
                      </a:endParaRPr>
                    </a:p>
                    <a:p>
                      <a:pPr algn="just">
                        <a:lnSpc>
                          <a:spcPct val="115000"/>
                        </a:lnSpc>
                        <a:spcBef>
                          <a:spcPts val="305"/>
                        </a:spcBef>
                        <a:spcAft>
                          <a:spcPts val="0"/>
                        </a:spcAft>
                      </a:pPr>
                      <a:r>
                        <a:rPr lang="vi-VN" sz="1200">
                          <a:effectLst/>
                        </a:rPr>
                        <a:t>–</a:t>
                      </a:r>
                      <a:r>
                        <a:rPr lang="vi-VN" sz="1200" spc="20">
                          <a:effectLst/>
                        </a:rPr>
                        <a:t> </a:t>
                      </a:r>
                      <a:r>
                        <a:rPr lang="vi-VN" sz="1200">
                          <a:effectLst/>
                        </a:rPr>
                        <a:t>T</a:t>
                      </a:r>
                      <a:r>
                        <a:rPr lang="vi-VN" sz="1200" spc="-15">
                          <a:effectLst/>
                        </a:rPr>
                        <a:t>h</a:t>
                      </a:r>
                      <a:r>
                        <a:rPr lang="vi-VN" sz="1200">
                          <a:effectLst/>
                        </a:rPr>
                        <a:t>ể</a:t>
                      </a:r>
                      <a:r>
                        <a:rPr lang="vi-VN" sz="1200" spc="5">
                          <a:effectLst/>
                        </a:rPr>
                        <a:t> </a:t>
                      </a:r>
                      <a:r>
                        <a:rPr lang="vi-VN" sz="1200">
                          <a:effectLst/>
                        </a:rPr>
                        <a:t>h</a:t>
                      </a:r>
                      <a:r>
                        <a:rPr lang="vi-VN" sz="1200" spc="10">
                          <a:effectLst/>
                        </a:rPr>
                        <a:t>i</a:t>
                      </a:r>
                      <a:r>
                        <a:rPr lang="vi-VN" sz="1200" spc="-10">
                          <a:effectLst/>
                        </a:rPr>
                        <a:t>ệ</a:t>
                      </a:r>
                      <a:r>
                        <a:rPr lang="vi-VN" sz="1200">
                          <a:effectLst/>
                        </a:rPr>
                        <a:t>n</a:t>
                      </a:r>
                      <a:r>
                        <a:rPr lang="vi-VN" sz="1200" spc="10">
                          <a:effectLst/>
                        </a:rPr>
                        <a:t> </a:t>
                      </a:r>
                      <a:r>
                        <a:rPr lang="vi-VN" sz="1200">
                          <a:effectLst/>
                        </a:rPr>
                        <a:t>được</a:t>
                      </a:r>
                      <a:r>
                        <a:rPr lang="vi-VN" sz="1200" spc="5">
                          <a:effectLst/>
                        </a:rPr>
                        <a:t> </a:t>
                      </a:r>
                      <a:r>
                        <a:rPr lang="vi-VN" sz="1200" spc="-5">
                          <a:effectLst/>
                        </a:rPr>
                        <a:t>t</a:t>
                      </a:r>
                      <a:r>
                        <a:rPr lang="vi-VN" sz="1200">
                          <a:effectLst/>
                        </a:rPr>
                        <a:t>hái </a:t>
                      </a:r>
                      <a:r>
                        <a:rPr lang="vi-VN" sz="1200" spc="5">
                          <a:effectLst/>
                        </a:rPr>
                        <a:t>đ</a:t>
                      </a:r>
                      <a:r>
                        <a:rPr lang="vi-VN" sz="1200">
                          <a:effectLst/>
                        </a:rPr>
                        <a:t>ộ</a:t>
                      </a:r>
                      <a:r>
                        <a:rPr lang="vi-VN" sz="1200" spc="5">
                          <a:effectLst/>
                        </a:rPr>
                        <a:t> </a:t>
                      </a:r>
                      <a:r>
                        <a:rPr lang="vi-VN" sz="1200" spc="-5">
                          <a:effectLst/>
                        </a:rPr>
                        <a:t>đồn</a:t>
                      </a:r>
                      <a:r>
                        <a:rPr lang="vi-VN" sz="1200">
                          <a:effectLst/>
                        </a:rPr>
                        <a:t>g tình </a:t>
                      </a:r>
                      <a:r>
                        <a:rPr lang="vi-VN" sz="1200" spc="5">
                          <a:effectLst/>
                        </a:rPr>
                        <a:t>v</a:t>
                      </a:r>
                      <a:r>
                        <a:rPr lang="vi-VN" sz="1200">
                          <a:effectLst/>
                        </a:rPr>
                        <a:t>ới</a:t>
                      </a:r>
                      <a:r>
                        <a:rPr lang="vi-VN" sz="1200" spc="5">
                          <a:effectLst/>
                        </a:rPr>
                        <a:t> </a:t>
                      </a:r>
                      <a:r>
                        <a:rPr lang="vi-VN" sz="1200">
                          <a:effectLst/>
                        </a:rPr>
                        <a:t>c</a:t>
                      </a:r>
                      <a:r>
                        <a:rPr lang="vi-VN" sz="1200" spc="-10">
                          <a:effectLst/>
                        </a:rPr>
                        <a:t>á</a:t>
                      </a:r>
                      <a:r>
                        <a:rPr lang="vi-VN" sz="1200">
                          <a:effectLst/>
                        </a:rPr>
                        <a:t>i</a:t>
                      </a:r>
                      <a:r>
                        <a:rPr lang="vi-VN" sz="1200" spc="5">
                          <a:effectLst/>
                        </a:rPr>
                        <a:t> </a:t>
                      </a:r>
                      <a:r>
                        <a:rPr lang="vi-VN" sz="1200">
                          <a:effectLst/>
                        </a:rPr>
                        <a:t>th</a:t>
                      </a:r>
                      <a:r>
                        <a:rPr lang="vi-VN" sz="1200" spc="5">
                          <a:effectLst/>
                        </a:rPr>
                        <a:t>i</a:t>
                      </a:r>
                      <a:r>
                        <a:rPr lang="vi-VN" sz="1200" spc="-10">
                          <a:effectLst/>
                        </a:rPr>
                        <a:t>ệ</a:t>
                      </a:r>
                      <a:r>
                        <a:rPr lang="vi-VN" sz="1200">
                          <a:effectLst/>
                        </a:rPr>
                        <a:t>n,</a:t>
                      </a:r>
                      <a:r>
                        <a:rPr lang="vi-VN" sz="1200" spc="15">
                          <a:effectLst/>
                        </a:rPr>
                        <a:t> </a:t>
                      </a:r>
                      <a:r>
                        <a:rPr lang="vi-VN" sz="1200" spc="-10">
                          <a:effectLst/>
                        </a:rPr>
                        <a:t>c</a:t>
                      </a:r>
                      <a:r>
                        <a:rPr lang="vi-VN" sz="1200">
                          <a:effectLst/>
                        </a:rPr>
                        <a:t>ái</a:t>
                      </a:r>
                      <a:r>
                        <a:rPr lang="vi-VN" sz="1200" spc="5">
                          <a:effectLst/>
                        </a:rPr>
                        <a:t> </a:t>
                      </a:r>
                      <a:r>
                        <a:rPr lang="vi-VN" sz="1200" spc="-5">
                          <a:effectLst/>
                        </a:rPr>
                        <a:t>đ</a:t>
                      </a:r>
                      <a:r>
                        <a:rPr lang="vi-VN" sz="1200">
                          <a:effectLst/>
                        </a:rPr>
                        <a:t>úng,</a:t>
                      </a:r>
                      <a:r>
                        <a:rPr lang="vi-VN" sz="1200" spc="15">
                          <a:effectLst/>
                        </a:rPr>
                        <a:t> </a:t>
                      </a:r>
                      <a:r>
                        <a:rPr lang="vi-VN" sz="1200" spc="-10">
                          <a:effectLst/>
                        </a:rPr>
                        <a:t>cá</a:t>
                      </a:r>
                      <a:r>
                        <a:rPr lang="vi-VN" sz="1200">
                          <a:effectLst/>
                        </a:rPr>
                        <a:t>i </a:t>
                      </a:r>
                      <a:r>
                        <a:rPr lang="vi-VN" sz="1200" spc="5">
                          <a:effectLst/>
                        </a:rPr>
                        <a:t>t</a:t>
                      </a:r>
                      <a:r>
                        <a:rPr lang="vi-VN" sz="1200" spc="-5">
                          <a:effectLst/>
                        </a:rPr>
                        <a:t>ố</a:t>
                      </a:r>
                      <a:r>
                        <a:rPr lang="vi-VN" sz="1200">
                          <a:effectLst/>
                        </a:rPr>
                        <a:t>t;</a:t>
                      </a:r>
                      <a:r>
                        <a:rPr lang="vi-VN" sz="1200" spc="5">
                          <a:effectLst/>
                        </a:rPr>
                        <a:t> </a:t>
                      </a:r>
                      <a:r>
                        <a:rPr lang="vi-VN" sz="1200" spc="-5">
                          <a:effectLst/>
                        </a:rPr>
                        <a:t>kh</a:t>
                      </a:r>
                      <a:r>
                        <a:rPr lang="vi-VN" sz="1200">
                          <a:effectLst/>
                        </a:rPr>
                        <a:t>ông </a:t>
                      </a:r>
                      <a:r>
                        <a:rPr lang="vi-VN" sz="1200" spc="5">
                          <a:effectLst/>
                        </a:rPr>
                        <a:t>đ</a:t>
                      </a:r>
                      <a:r>
                        <a:rPr lang="vi-VN" sz="1200" spc="-5">
                          <a:effectLst/>
                        </a:rPr>
                        <a:t>ồn</a:t>
                      </a:r>
                      <a:r>
                        <a:rPr lang="vi-VN" sz="1200">
                          <a:effectLst/>
                        </a:rPr>
                        <a:t>g</a:t>
                      </a:r>
                      <a:r>
                        <a:rPr lang="vi-VN" sz="1200" spc="10">
                          <a:effectLst/>
                        </a:rPr>
                        <a:t> </a:t>
                      </a:r>
                      <a:r>
                        <a:rPr lang="vi-VN" sz="1200" spc="-5">
                          <a:effectLst/>
                        </a:rPr>
                        <a:t>tì</a:t>
                      </a:r>
                      <a:r>
                        <a:rPr lang="vi-VN" sz="1200">
                          <a:effectLst/>
                        </a:rPr>
                        <a:t>nh</a:t>
                      </a:r>
                      <a:r>
                        <a:rPr lang="vi-VN" sz="1200" spc="5">
                          <a:effectLst/>
                        </a:rPr>
                        <a:t> v</a:t>
                      </a:r>
                      <a:r>
                        <a:rPr lang="vi-VN" sz="1200" spc="-10">
                          <a:effectLst/>
                        </a:rPr>
                        <a:t>ớ</a:t>
                      </a:r>
                      <a:r>
                        <a:rPr lang="vi-VN" sz="1200">
                          <a:effectLst/>
                        </a:rPr>
                        <a:t>i</a:t>
                      </a:r>
                      <a:r>
                        <a:rPr lang="vi-VN" sz="1200" spc="10">
                          <a:effectLst/>
                        </a:rPr>
                        <a:t> </a:t>
                      </a:r>
                      <a:r>
                        <a:rPr lang="vi-VN" sz="1200">
                          <a:effectLst/>
                        </a:rPr>
                        <a:t>c</a:t>
                      </a:r>
                      <a:r>
                        <a:rPr lang="vi-VN" sz="1200" spc="-10">
                          <a:effectLst/>
                        </a:rPr>
                        <a:t>á</a:t>
                      </a:r>
                      <a:r>
                        <a:rPr lang="vi-VN" sz="1200">
                          <a:effectLst/>
                        </a:rPr>
                        <a:t>i</a:t>
                      </a:r>
                      <a:r>
                        <a:rPr lang="vi-VN" sz="1200" spc="10">
                          <a:effectLst/>
                        </a:rPr>
                        <a:t> </a:t>
                      </a:r>
                      <a:r>
                        <a:rPr lang="vi-VN" sz="1200">
                          <a:effectLst/>
                        </a:rPr>
                        <a:t>á</a:t>
                      </a:r>
                      <a:r>
                        <a:rPr lang="vi-VN" sz="1200" spc="-10">
                          <a:effectLst/>
                        </a:rPr>
                        <a:t>c</a:t>
                      </a:r>
                      <a:r>
                        <a:rPr lang="vi-VN" sz="1200">
                          <a:effectLst/>
                        </a:rPr>
                        <a:t>, cái</a:t>
                      </a:r>
                      <a:r>
                        <a:rPr lang="vi-VN" sz="1200" spc="10">
                          <a:effectLst/>
                        </a:rPr>
                        <a:t> </a:t>
                      </a:r>
                      <a:r>
                        <a:rPr lang="vi-VN" sz="1200" spc="-10">
                          <a:effectLst/>
                        </a:rPr>
                        <a:t>s</a:t>
                      </a:r>
                      <a:r>
                        <a:rPr lang="vi-VN" sz="1200">
                          <a:effectLst/>
                        </a:rPr>
                        <a:t>a</a:t>
                      </a:r>
                      <a:r>
                        <a:rPr lang="vi-VN" sz="1200" spc="5">
                          <a:effectLst/>
                        </a:rPr>
                        <a:t>i</a:t>
                      </a:r>
                      <a:r>
                        <a:rPr lang="vi-VN" sz="1200">
                          <a:effectLst/>
                        </a:rPr>
                        <a:t>,</a:t>
                      </a:r>
                      <a:r>
                        <a:rPr lang="vi-VN" sz="1200" spc="-5">
                          <a:effectLst/>
                        </a:rPr>
                        <a:t> </a:t>
                      </a:r>
                      <a:r>
                        <a:rPr lang="vi-VN" sz="1200">
                          <a:effectLst/>
                        </a:rPr>
                        <a:t>c</a:t>
                      </a:r>
                      <a:r>
                        <a:rPr lang="vi-VN" sz="1200" spc="-10">
                          <a:effectLst/>
                        </a:rPr>
                        <a:t>á</a:t>
                      </a:r>
                      <a:r>
                        <a:rPr lang="vi-VN" sz="1200">
                          <a:effectLst/>
                        </a:rPr>
                        <a:t>i </a:t>
                      </a:r>
                      <a:r>
                        <a:rPr lang="vi-VN" sz="1200" spc="-5">
                          <a:effectLst/>
                        </a:rPr>
                        <a:t>x</a:t>
                      </a:r>
                      <a:r>
                        <a:rPr lang="vi-VN" sz="1200">
                          <a:effectLst/>
                        </a:rPr>
                        <a:t>ấu.</a:t>
                      </a:r>
                      <a:endParaRPr lang="vi-VN" sz="1050">
                        <a:effectLst/>
                      </a:endParaRPr>
                    </a:p>
                    <a:p>
                      <a:pPr algn="just">
                        <a:lnSpc>
                          <a:spcPct val="115000"/>
                        </a:lnSpc>
                        <a:spcBef>
                          <a:spcPts val="305"/>
                        </a:spcBef>
                        <a:spcAft>
                          <a:spcPts val="0"/>
                        </a:spcAft>
                      </a:pPr>
                      <a:r>
                        <a:rPr lang="vi-VN" sz="1200">
                          <a:effectLst/>
                        </a:rPr>
                        <a:t>–</a:t>
                      </a:r>
                      <a:r>
                        <a:rPr lang="vi-VN" sz="1200" spc="330">
                          <a:effectLst/>
                        </a:rPr>
                        <a:t> </a:t>
                      </a:r>
                      <a:r>
                        <a:rPr lang="vi-VN" sz="1200">
                          <a:effectLst/>
                        </a:rPr>
                        <a:t>Nh</a:t>
                      </a:r>
                      <a:r>
                        <a:rPr lang="vi-VN" sz="1200" spc="-10">
                          <a:effectLst/>
                        </a:rPr>
                        <a:t>ậ</a:t>
                      </a:r>
                      <a:r>
                        <a:rPr lang="vi-VN" sz="1200">
                          <a:effectLst/>
                        </a:rPr>
                        <a:t>n</a:t>
                      </a:r>
                      <a:r>
                        <a:rPr lang="vi-VN" sz="1200" spc="330">
                          <a:effectLst/>
                        </a:rPr>
                        <a:t> </a:t>
                      </a:r>
                      <a:r>
                        <a:rPr lang="vi-VN" sz="1200">
                          <a:effectLst/>
                        </a:rPr>
                        <a:t>xét</a:t>
                      </a:r>
                      <a:r>
                        <a:rPr lang="vi-VN" sz="1200" spc="320">
                          <a:effectLst/>
                        </a:rPr>
                        <a:t> </a:t>
                      </a:r>
                      <a:r>
                        <a:rPr lang="vi-VN" sz="1200" spc="5">
                          <a:effectLst/>
                        </a:rPr>
                        <a:t>đ</a:t>
                      </a:r>
                      <a:r>
                        <a:rPr lang="vi-VN" sz="1200" spc="-5">
                          <a:effectLst/>
                        </a:rPr>
                        <a:t>ư</a:t>
                      </a:r>
                      <a:r>
                        <a:rPr lang="vi-VN" sz="1200">
                          <a:effectLst/>
                        </a:rPr>
                        <a:t>ợc</a:t>
                      </a:r>
                      <a:r>
                        <a:rPr lang="vi-VN" sz="1200" spc="325">
                          <a:effectLst/>
                        </a:rPr>
                        <a:t> </a:t>
                      </a:r>
                      <a:r>
                        <a:rPr lang="vi-VN" sz="1200" spc="-5">
                          <a:effectLst/>
                        </a:rPr>
                        <a:t>th</a:t>
                      </a:r>
                      <a:r>
                        <a:rPr lang="vi-VN" sz="1200">
                          <a:effectLst/>
                        </a:rPr>
                        <a:t>ái</a:t>
                      </a:r>
                      <a:r>
                        <a:rPr lang="vi-VN" sz="1200" spc="330">
                          <a:effectLst/>
                        </a:rPr>
                        <a:t> </a:t>
                      </a:r>
                      <a:r>
                        <a:rPr lang="vi-VN" sz="1200" spc="-5">
                          <a:effectLst/>
                        </a:rPr>
                        <a:t>đ</a:t>
                      </a:r>
                      <a:r>
                        <a:rPr lang="vi-VN" sz="1200">
                          <a:effectLst/>
                        </a:rPr>
                        <a:t>ộ</a:t>
                      </a:r>
                      <a:r>
                        <a:rPr lang="vi-VN" sz="1200" spc="330">
                          <a:effectLst/>
                        </a:rPr>
                        <a:t> </a:t>
                      </a:r>
                      <a:r>
                        <a:rPr lang="vi-VN" sz="1200">
                          <a:effectLst/>
                        </a:rPr>
                        <a:t>của </a:t>
                      </a:r>
                      <a:r>
                        <a:rPr lang="vi-VN" sz="1200" spc="5">
                          <a:effectLst/>
                        </a:rPr>
                        <a:t>đ</a:t>
                      </a:r>
                      <a:r>
                        <a:rPr lang="vi-VN" sz="1200" spc="-5">
                          <a:effectLst/>
                        </a:rPr>
                        <a:t>ố</a:t>
                      </a:r>
                      <a:r>
                        <a:rPr lang="vi-VN" sz="1200">
                          <a:effectLst/>
                        </a:rPr>
                        <a:t>i</a:t>
                      </a:r>
                      <a:r>
                        <a:rPr lang="vi-VN" sz="1200" spc="5">
                          <a:effectLst/>
                        </a:rPr>
                        <a:t> t</a:t>
                      </a:r>
                      <a:r>
                        <a:rPr lang="vi-VN" sz="1200" spc="-5">
                          <a:effectLst/>
                        </a:rPr>
                        <a:t>ư</a:t>
                      </a:r>
                      <a:r>
                        <a:rPr lang="vi-VN" sz="1200" spc="-10">
                          <a:effectLst/>
                        </a:rPr>
                        <a:t>ợ</a:t>
                      </a:r>
                      <a:r>
                        <a:rPr lang="vi-VN" sz="1200">
                          <a:effectLst/>
                        </a:rPr>
                        <a:t>ng</a:t>
                      </a:r>
                      <a:r>
                        <a:rPr lang="vi-VN" sz="1200" spc="15">
                          <a:effectLst/>
                        </a:rPr>
                        <a:t> </a:t>
                      </a:r>
                      <a:r>
                        <a:rPr lang="vi-VN" sz="1200" spc="-5">
                          <a:effectLst/>
                        </a:rPr>
                        <a:t>g</a:t>
                      </a:r>
                      <a:r>
                        <a:rPr lang="vi-VN" sz="1200">
                          <a:effectLst/>
                        </a:rPr>
                        <a:t>iao t</a:t>
                      </a:r>
                      <a:r>
                        <a:rPr lang="vi-VN" sz="1200" spc="10">
                          <a:effectLst/>
                        </a:rPr>
                        <a:t>i</a:t>
                      </a:r>
                      <a:r>
                        <a:rPr lang="vi-VN" sz="1200" spc="-10">
                          <a:effectLst/>
                        </a:rPr>
                        <a:t>ế</a:t>
                      </a:r>
                      <a:r>
                        <a:rPr lang="vi-VN" sz="1200" spc="-5">
                          <a:effectLst/>
                        </a:rPr>
                        <a:t>p</a:t>
                      </a:r>
                      <a:r>
                        <a:rPr lang="vi-VN" sz="1200">
                          <a:effectLst/>
                        </a:rPr>
                        <a:t>;</a:t>
                      </a:r>
                      <a:r>
                        <a:rPr lang="vi-VN" sz="1200" spc="5">
                          <a:effectLst/>
                        </a:rPr>
                        <a:t> </a:t>
                      </a:r>
                      <a:r>
                        <a:rPr lang="vi-VN" sz="1200" spc="-25">
                          <a:effectLst/>
                        </a:rPr>
                        <a:t>m</a:t>
                      </a:r>
                      <a:r>
                        <a:rPr lang="vi-VN" sz="1200">
                          <a:effectLst/>
                        </a:rPr>
                        <a:t>ột</a:t>
                      </a:r>
                      <a:r>
                        <a:rPr lang="vi-VN" sz="1200" spc="25">
                          <a:effectLst/>
                        </a:rPr>
                        <a:t> </a:t>
                      </a:r>
                      <a:r>
                        <a:rPr lang="vi-VN" sz="1200">
                          <a:effectLst/>
                        </a:rPr>
                        <a:t>số</a:t>
                      </a:r>
                      <a:r>
                        <a:rPr lang="vi-VN" sz="1200" spc="15">
                          <a:effectLst/>
                        </a:rPr>
                        <a:t> </a:t>
                      </a:r>
                      <a:r>
                        <a:rPr lang="vi-VN" sz="1200">
                          <a:effectLst/>
                        </a:rPr>
                        <a:t>đặc đ</a:t>
                      </a:r>
                      <a:r>
                        <a:rPr lang="vi-VN" sz="1200" spc="10">
                          <a:effectLst/>
                        </a:rPr>
                        <a:t>i</a:t>
                      </a:r>
                      <a:r>
                        <a:rPr lang="vi-VN" sz="1200">
                          <a:effectLst/>
                        </a:rPr>
                        <a:t>ểm</a:t>
                      </a:r>
                      <a:r>
                        <a:rPr lang="vi-VN" sz="1200" spc="-15">
                          <a:effectLst/>
                        </a:rPr>
                        <a:t> </a:t>
                      </a:r>
                      <a:r>
                        <a:rPr lang="vi-VN" sz="1200">
                          <a:effectLst/>
                        </a:rPr>
                        <a:t>nổi </a:t>
                      </a:r>
                      <a:r>
                        <a:rPr lang="vi-VN" sz="1200" spc="10">
                          <a:effectLst/>
                        </a:rPr>
                        <a:t>b</a:t>
                      </a:r>
                      <a:r>
                        <a:rPr lang="vi-VN" sz="1200" spc="-10">
                          <a:effectLst/>
                        </a:rPr>
                        <a:t>ậ</a:t>
                      </a:r>
                      <a:r>
                        <a:rPr lang="vi-VN" sz="1200">
                          <a:effectLst/>
                        </a:rPr>
                        <a:t>t</a:t>
                      </a:r>
                      <a:r>
                        <a:rPr lang="vi-VN" sz="1200" spc="15">
                          <a:effectLst/>
                        </a:rPr>
                        <a:t> </a:t>
                      </a:r>
                      <a:r>
                        <a:rPr lang="vi-VN" sz="1200" spc="-10">
                          <a:effectLst/>
                        </a:rPr>
                        <a:t>c</a:t>
                      </a:r>
                      <a:r>
                        <a:rPr lang="vi-VN" sz="1200">
                          <a:effectLst/>
                        </a:rPr>
                        <a:t>ủa</a:t>
                      </a:r>
                      <a:r>
                        <a:rPr lang="vi-VN" sz="1200" spc="10">
                          <a:effectLst/>
                        </a:rPr>
                        <a:t> </a:t>
                      </a:r>
                      <a:r>
                        <a:rPr lang="vi-VN" sz="1200">
                          <a:effectLst/>
                        </a:rPr>
                        <a:t>các </a:t>
                      </a:r>
                      <a:r>
                        <a:rPr lang="vi-VN" sz="1200" spc="-10">
                          <a:effectLst/>
                        </a:rPr>
                        <a:t>t</a:t>
                      </a:r>
                      <a:r>
                        <a:rPr lang="vi-VN" sz="1200" spc="5">
                          <a:effectLst/>
                        </a:rPr>
                        <a:t>h</a:t>
                      </a:r>
                      <a:r>
                        <a:rPr lang="vi-VN" sz="1200" spc="-10">
                          <a:effectLst/>
                        </a:rPr>
                        <a:t>à</a:t>
                      </a:r>
                      <a:r>
                        <a:rPr lang="vi-VN" sz="1200">
                          <a:effectLst/>
                        </a:rPr>
                        <a:t>nh</a:t>
                      </a:r>
                      <a:r>
                        <a:rPr lang="vi-VN" sz="1200" spc="15">
                          <a:effectLst/>
                        </a:rPr>
                        <a:t> </a:t>
                      </a:r>
                      <a:r>
                        <a:rPr lang="vi-VN" sz="1200" spc="-10">
                          <a:effectLst/>
                        </a:rPr>
                        <a:t>v</a:t>
                      </a:r>
                      <a:r>
                        <a:rPr lang="vi-VN" sz="1200">
                          <a:effectLst/>
                        </a:rPr>
                        <a:t>iên t</a:t>
                      </a:r>
                      <a:r>
                        <a:rPr lang="vi-VN" sz="1200" spc="5">
                          <a:effectLst/>
                        </a:rPr>
                        <a:t>r</a:t>
                      </a:r>
                      <a:r>
                        <a:rPr lang="vi-VN" sz="1200" spc="-5">
                          <a:effectLst/>
                        </a:rPr>
                        <a:t>on</a:t>
                      </a:r>
                      <a:r>
                        <a:rPr lang="vi-VN" sz="1200">
                          <a:effectLst/>
                        </a:rPr>
                        <a:t>g</a:t>
                      </a:r>
                      <a:r>
                        <a:rPr lang="vi-VN" sz="1200" spc="10">
                          <a:effectLst/>
                        </a:rPr>
                        <a:t> </a:t>
                      </a:r>
                      <a:r>
                        <a:rPr lang="vi-VN" sz="1200">
                          <a:effectLst/>
                        </a:rPr>
                        <a:t>nhóm </a:t>
                      </a:r>
                      <a:r>
                        <a:rPr lang="vi-VN" sz="1200" spc="5">
                          <a:effectLst/>
                        </a:rPr>
                        <a:t>đ</a:t>
                      </a:r>
                      <a:r>
                        <a:rPr lang="vi-VN" sz="1200">
                          <a:effectLst/>
                        </a:rPr>
                        <a:t>ể</a:t>
                      </a:r>
                      <a:r>
                        <a:rPr lang="vi-VN" sz="1200" spc="5">
                          <a:effectLst/>
                        </a:rPr>
                        <a:t> </a:t>
                      </a:r>
                      <a:r>
                        <a:rPr lang="vi-VN" sz="1200">
                          <a:effectLst/>
                        </a:rPr>
                        <a:t>phân công</a:t>
                      </a:r>
                      <a:r>
                        <a:rPr lang="vi-VN" sz="1200" spc="10">
                          <a:effectLst/>
                        </a:rPr>
                        <a:t> </a:t>
                      </a:r>
                      <a:r>
                        <a:rPr lang="vi-VN" sz="1200">
                          <a:effectLst/>
                        </a:rPr>
                        <a:t>cô</a:t>
                      </a:r>
                      <a:r>
                        <a:rPr lang="vi-VN" sz="1200" spc="-10">
                          <a:effectLst/>
                        </a:rPr>
                        <a:t>n</a:t>
                      </a:r>
                      <a:r>
                        <a:rPr lang="vi-VN" sz="1200">
                          <a:effectLst/>
                        </a:rPr>
                        <a:t>g v</a:t>
                      </a:r>
                      <a:r>
                        <a:rPr lang="vi-VN" sz="1200" spc="10">
                          <a:effectLst/>
                        </a:rPr>
                        <a:t>i</a:t>
                      </a:r>
                      <a:r>
                        <a:rPr lang="vi-VN" sz="1200" spc="-10">
                          <a:effectLst/>
                        </a:rPr>
                        <a:t>ệ</a:t>
                      </a:r>
                      <a:r>
                        <a:rPr lang="vi-VN" sz="1200">
                          <a:effectLst/>
                        </a:rPr>
                        <a:t>c </a:t>
                      </a:r>
                      <a:r>
                        <a:rPr lang="vi-VN" sz="1200" spc="5">
                          <a:effectLst/>
                        </a:rPr>
                        <a:t>v</a:t>
                      </a:r>
                      <a:r>
                        <a:rPr lang="vi-VN" sz="1200">
                          <a:effectLst/>
                        </a:rPr>
                        <a:t>à</a:t>
                      </a:r>
                      <a:r>
                        <a:rPr lang="vi-VN" sz="1200" spc="-15">
                          <a:effectLst/>
                        </a:rPr>
                        <a:t> </a:t>
                      </a:r>
                      <a:r>
                        <a:rPr lang="vi-VN" sz="1200" spc="5">
                          <a:effectLst/>
                        </a:rPr>
                        <a:t>h</a:t>
                      </a:r>
                      <a:r>
                        <a:rPr lang="vi-VN" sz="1200" spc="-10">
                          <a:effectLst/>
                        </a:rPr>
                        <a:t>ợ</a:t>
                      </a:r>
                      <a:r>
                        <a:rPr lang="vi-VN" sz="1200">
                          <a:effectLst/>
                        </a:rPr>
                        <a:t>p </a:t>
                      </a:r>
                      <a:r>
                        <a:rPr lang="vi-VN" sz="1200" spc="10">
                          <a:effectLst/>
                        </a:rPr>
                        <a:t>t</a:t>
                      </a:r>
                      <a:r>
                        <a:rPr lang="vi-VN" sz="1200" spc="-10">
                          <a:effectLst/>
                        </a:rPr>
                        <a:t>á</a:t>
                      </a:r>
                      <a:r>
                        <a:rPr lang="vi-VN" sz="1200">
                          <a:effectLst/>
                        </a:rPr>
                        <a:t>c.</a:t>
                      </a:r>
                      <a:endParaRPr lang="vi-VN" sz="1050">
                        <a:effectLst/>
                        <a:latin typeface="Arial"/>
                        <a:ea typeface="Times New Roman"/>
                        <a:cs typeface="Times New Roman"/>
                      </a:endParaRPr>
                    </a:p>
                  </a:txBody>
                  <a:tcPr marL="49523" marR="49523" marT="0" marB="0"/>
                </a:tc>
                <a:extLst>
                  <a:ext uri="{0D108BD9-81ED-4DB2-BD59-A6C34878D82A}">
                    <a16:rowId xmlns="" xmlns:a16="http://schemas.microsoft.com/office/drawing/2014/main" val="10003"/>
                  </a:ext>
                </a:extLst>
              </a:tr>
              <a:tr h="2410978">
                <a:tc>
                  <a:txBody>
                    <a:bodyPr/>
                    <a:lstStyle/>
                    <a:p>
                      <a:pPr marL="64770" marR="285750">
                        <a:lnSpc>
                          <a:spcPct val="114000"/>
                        </a:lnSpc>
                        <a:spcAft>
                          <a:spcPts val="0"/>
                        </a:spcAft>
                      </a:pPr>
                      <a:r>
                        <a:rPr lang="vi-VN" sz="1200">
                          <a:effectLst/>
                        </a:rPr>
                        <a:t>Điều</a:t>
                      </a:r>
                      <a:r>
                        <a:rPr lang="vi-VN" sz="1200" spc="75">
                          <a:effectLst/>
                        </a:rPr>
                        <a:t> </a:t>
                      </a:r>
                      <a:r>
                        <a:rPr lang="vi-VN" sz="1200">
                          <a:effectLst/>
                        </a:rPr>
                        <a:t>c</a:t>
                      </a:r>
                      <a:r>
                        <a:rPr lang="vi-VN" sz="1200" spc="-5">
                          <a:effectLst/>
                        </a:rPr>
                        <a:t>h</a:t>
                      </a:r>
                      <a:r>
                        <a:rPr lang="vi-VN" sz="1200" spc="5">
                          <a:effectLst/>
                        </a:rPr>
                        <a:t>ỉ</a:t>
                      </a:r>
                      <a:r>
                        <a:rPr lang="vi-VN" sz="1200" spc="-15">
                          <a:effectLst/>
                        </a:rPr>
                        <a:t>n</a:t>
                      </a:r>
                      <a:r>
                        <a:rPr lang="vi-VN" sz="1200">
                          <a:effectLst/>
                        </a:rPr>
                        <a:t>h hành</a:t>
                      </a:r>
                      <a:r>
                        <a:rPr lang="vi-VN" sz="1200" spc="300">
                          <a:effectLst/>
                        </a:rPr>
                        <a:t> </a:t>
                      </a:r>
                      <a:r>
                        <a:rPr lang="vi-VN" sz="1200" spc="-10">
                          <a:effectLst/>
                        </a:rPr>
                        <a:t>v</a:t>
                      </a:r>
                      <a:r>
                        <a:rPr lang="vi-VN" sz="1200">
                          <a:effectLst/>
                        </a:rPr>
                        <a:t>i</a:t>
                      </a:r>
                      <a:endParaRPr lang="vi-VN" sz="1050">
                        <a:effectLst/>
                      </a:endParaRPr>
                    </a:p>
                    <a:p>
                      <a:pPr marL="64770" algn="just">
                        <a:lnSpc>
                          <a:spcPct val="115000"/>
                        </a:lnSpc>
                        <a:spcBef>
                          <a:spcPts val="160"/>
                        </a:spcBef>
                        <a:spcAft>
                          <a:spcPts val="0"/>
                        </a:spcAft>
                      </a:pPr>
                      <a:r>
                        <a:rPr lang="vi-VN" sz="1200">
                          <a:effectLst/>
                        </a:rPr>
                        <a:t> </a:t>
                      </a:r>
                      <a:endParaRPr lang="vi-VN" sz="1050">
                        <a:effectLst/>
                        <a:latin typeface="Arial"/>
                        <a:ea typeface="Times New Roman"/>
                        <a:cs typeface="Times New Roman"/>
                      </a:endParaRPr>
                    </a:p>
                  </a:txBody>
                  <a:tcPr marL="49523" marR="49523" marT="0" marB="0"/>
                </a:tc>
                <a:tc>
                  <a:txBody>
                    <a:bodyPr/>
                    <a:lstStyle/>
                    <a:p>
                      <a:pPr algn="just">
                        <a:lnSpc>
                          <a:spcPct val="115000"/>
                        </a:lnSpc>
                        <a:spcAft>
                          <a:spcPts val="0"/>
                        </a:spcAft>
                      </a:pPr>
                      <a:r>
                        <a:rPr lang="vi-VN" sz="1200" dirty="0">
                          <a:effectLst/>
                        </a:rPr>
                        <a:t>–</a:t>
                      </a:r>
                      <a:r>
                        <a:rPr lang="vi-VN" sz="1200" spc="30" dirty="0">
                          <a:effectLst/>
                        </a:rPr>
                        <a:t> </a:t>
                      </a:r>
                      <a:r>
                        <a:rPr lang="vi-VN" sz="1200" spc="-5" dirty="0">
                          <a:effectLst/>
                        </a:rPr>
                        <a:t>T</a:t>
                      </a:r>
                      <a:r>
                        <a:rPr lang="vi-VN" sz="1200" dirty="0">
                          <a:effectLst/>
                        </a:rPr>
                        <a:t>ự</a:t>
                      </a:r>
                      <a:r>
                        <a:rPr lang="vi-VN" sz="1200" spc="20" dirty="0">
                          <a:effectLst/>
                        </a:rPr>
                        <a:t> </a:t>
                      </a:r>
                      <a:r>
                        <a:rPr lang="vi-VN" sz="1200" spc="5" dirty="0">
                          <a:effectLst/>
                        </a:rPr>
                        <a:t>l</a:t>
                      </a:r>
                      <a:r>
                        <a:rPr lang="vi-VN" sz="1200" spc="15" dirty="0">
                          <a:effectLst/>
                        </a:rPr>
                        <a:t>à</a:t>
                      </a:r>
                      <a:r>
                        <a:rPr lang="vi-VN" sz="1200" dirty="0">
                          <a:effectLst/>
                        </a:rPr>
                        <a:t>m được</a:t>
                      </a:r>
                      <a:r>
                        <a:rPr lang="vi-VN" sz="1200" spc="25" dirty="0">
                          <a:effectLst/>
                        </a:rPr>
                        <a:t> </a:t>
                      </a:r>
                      <a:r>
                        <a:rPr lang="vi-VN" sz="1200" dirty="0">
                          <a:effectLst/>
                        </a:rPr>
                        <a:t>n</a:t>
                      </a:r>
                      <a:r>
                        <a:rPr lang="vi-VN" sz="1200" spc="10" dirty="0">
                          <a:effectLst/>
                        </a:rPr>
                        <a:t>h</a:t>
                      </a:r>
                      <a:r>
                        <a:rPr lang="vi-VN" sz="1200" dirty="0">
                          <a:effectLst/>
                        </a:rPr>
                        <a:t>ữ</a:t>
                      </a:r>
                      <a:r>
                        <a:rPr lang="vi-VN" sz="1200" spc="-10" dirty="0">
                          <a:effectLst/>
                        </a:rPr>
                        <a:t>n</a:t>
                      </a:r>
                      <a:r>
                        <a:rPr lang="vi-VN" sz="1200" dirty="0">
                          <a:effectLst/>
                        </a:rPr>
                        <a:t>g</a:t>
                      </a:r>
                      <a:r>
                        <a:rPr lang="vi-VN" sz="1200" spc="30" dirty="0">
                          <a:effectLst/>
                        </a:rPr>
                        <a:t> </a:t>
                      </a:r>
                      <a:r>
                        <a:rPr lang="vi-VN" sz="1200" dirty="0">
                          <a:effectLst/>
                        </a:rPr>
                        <a:t>việc</a:t>
                      </a:r>
                      <a:r>
                        <a:rPr lang="vi-VN" sz="1200" spc="25" dirty="0">
                          <a:effectLst/>
                        </a:rPr>
                        <a:t> </a:t>
                      </a:r>
                      <a:r>
                        <a:rPr lang="vi-VN" sz="1200" dirty="0">
                          <a:effectLst/>
                        </a:rPr>
                        <a:t>của </a:t>
                      </a:r>
                      <a:r>
                        <a:rPr lang="vi-VN" sz="1200" spc="-25" dirty="0">
                          <a:effectLst/>
                        </a:rPr>
                        <a:t>m</a:t>
                      </a:r>
                      <a:r>
                        <a:rPr lang="vi-VN" sz="1200" dirty="0">
                          <a:effectLst/>
                        </a:rPr>
                        <a:t>ì</a:t>
                      </a:r>
                      <a:r>
                        <a:rPr lang="vi-VN" sz="1200" spc="10" dirty="0">
                          <a:effectLst/>
                        </a:rPr>
                        <a:t>n</a:t>
                      </a:r>
                      <a:r>
                        <a:rPr lang="vi-VN" sz="1200" dirty="0">
                          <a:effectLst/>
                        </a:rPr>
                        <a:t>h</a:t>
                      </a:r>
                      <a:r>
                        <a:rPr lang="vi-VN" sz="1200" spc="30" dirty="0">
                          <a:effectLst/>
                        </a:rPr>
                        <a:t> </a:t>
                      </a:r>
                      <a:r>
                        <a:rPr lang="vi-VN" sz="1200" dirty="0">
                          <a:effectLst/>
                        </a:rPr>
                        <a:t>ở</a:t>
                      </a:r>
                      <a:r>
                        <a:rPr lang="vi-VN" sz="1200" spc="15" dirty="0">
                          <a:effectLst/>
                        </a:rPr>
                        <a:t> </a:t>
                      </a:r>
                      <a:r>
                        <a:rPr lang="vi-VN" sz="1200" spc="-5" dirty="0">
                          <a:effectLst/>
                        </a:rPr>
                        <a:t>n</a:t>
                      </a:r>
                      <a:r>
                        <a:rPr lang="vi-VN" sz="1200" spc="5" dirty="0">
                          <a:effectLst/>
                        </a:rPr>
                        <a:t>h</a:t>
                      </a:r>
                      <a:r>
                        <a:rPr lang="vi-VN" sz="1200" dirty="0">
                          <a:effectLst/>
                        </a:rPr>
                        <a:t>à,</a:t>
                      </a:r>
                      <a:r>
                        <a:rPr lang="vi-VN" sz="1200" spc="25" dirty="0">
                          <a:effectLst/>
                        </a:rPr>
                        <a:t> </a:t>
                      </a:r>
                      <a:r>
                        <a:rPr lang="vi-VN" sz="1200" dirty="0">
                          <a:effectLst/>
                        </a:rPr>
                        <a:t>ở t</a:t>
                      </a:r>
                      <a:r>
                        <a:rPr lang="vi-VN" sz="1200" spc="5" dirty="0">
                          <a:effectLst/>
                        </a:rPr>
                        <a:t>r</a:t>
                      </a:r>
                      <a:r>
                        <a:rPr lang="vi-VN" sz="1200" spc="-5" dirty="0">
                          <a:effectLst/>
                        </a:rPr>
                        <a:t>ư</a:t>
                      </a:r>
                      <a:r>
                        <a:rPr lang="vi-VN" sz="1200" dirty="0">
                          <a:effectLst/>
                        </a:rPr>
                        <a:t>ờng</a:t>
                      </a:r>
                      <a:r>
                        <a:rPr lang="vi-VN" sz="1200" spc="15" dirty="0">
                          <a:effectLst/>
                        </a:rPr>
                        <a:t> </a:t>
                      </a:r>
                      <a:r>
                        <a:rPr lang="vi-VN" sz="1200" dirty="0">
                          <a:effectLst/>
                        </a:rPr>
                        <a:t>theo</a:t>
                      </a:r>
                      <a:r>
                        <a:rPr lang="vi-VN" sz="1200" spc="20" dirty="0">
                          <a:effectLst/>
                        </a:rPr>
                        <a:t> </a:t>
                      </a:r>
                      <a:r>
                        <a:rPr lang="vi-VN" sz="1200" spc="-5" dirty="0">
                          <a:effectLst/>
                        </a:rPr>
                        <a:t>s</a:t>
                      </a:r>
                      <a:r>
                        <a:rPr lang="vi-VN" sz="1200" dirty="0">
                          <a:effectLst/>
                        </a:rPr>
                        <a:t>ự phân</a:t>
                      </a:r>
                      <a:r>
                        <a:rPr lang="vi-VN" sz="1200" spc="15" dirty="0">
                          <a:effectLst/>
                        </a:rPr>
                        <a:t> </a:t>
                      </a:r>
                      <a:r>
                        <a:rPr lang="vi-VN" sz="1200" spc="-10" dirty="0">
                          <a:effectLst/>
                        </a:rPr>
                        <a:t>c</a:t>
                      </a:r>
                      <a:r>
                        <a:rPr lang="vi-VN" sz="1200" dirty="0">
                          <a:effectLst/>
                        </a:rPr>
                        <a:t>ông,</a:t>
                      </a:r>
                      <a:r>
                        <a:rPr lang="vi-VN" sz="1200" spc="10" dirty="0">
                          <a:effectLst/>
                        </a:rPr>
                        <a:t> </a:t>
                      </a:r>
                      <a:r>
                        <a:rPr lang="vi-VN" sz="1200" dirty="0">
                          <a:effectLst/>
                        </a:rPr>
                        <a:t>hư</a:t>
                      </a:r>
                      <a:r>
                        <a:rPr lang="vi-VN" sz="1200" spc="-10" dirty="0">
                          <a:effectLst/>
                        </a:rPr>
                        <a:t>ớ</a:t>
                      </a:r>
                      <a:r>
                        <a:rPr lang="vi-VN" sz="1200" spc="-5" dirty="0">
                          <a:effectLst/>
                        </a:rPr>
                        <a:t>n</a:t>
                      </a:r>
                      <a:r>
                        <a:rPr lang="vi-VN" sz="1200" dirty="0">
                          <a:effectLst/>
                        </a:rPr>
                        <a:t>g</a:t>
                      </a:r>
                      <a:r>
                        <a:rPr lang="vi-VN" sz="1200" spc="15" dirty="0">
                          <a:effectLst/>
                        </a:rPr>
                        <a:t> </a:t>
                      </a:r>
                      <a:r>
                        <a:rPr lang="vi-VN" sz="1200" spc="-5" dirty="0">
                          <a:effectLst/>
                        </a:rPr>
                        <a:t>d</a:t>
                      </a:r>
                      <a:r>
                        <a:rPr lang="vi-VN" sz="1200" dirty="0">
                          <a:effectLst/>
                        </a:rPr>
                        <a:t>ẫ</a:t>
                      </a:r>
                      <a:r>
                        <a:rPr lang="vi-VN" sz="1200" spc="5" dirty="0">
                          <a:effectLst/>
                        </a:rPr>
                        <a:t>n</a:t>
                      </a:r>
                      <a:r>
                        <a:rPr lang="vi-VN" sz="1200" dirty="0">
                          <a:effectLst/>
                        </a:rPr>
                        <a:t>; kh</a:t>
                      </a:r>
                      <a:r>
                        <a:rPr lang="vi-VN" sz="1200" spc="-5" dirty="0">
                          <a:effectLst/>
                        </a:rPr>
                        <a:t>ôn</a:t>
                      </a:r>
                      <a:r>
                        <a:rPr lang="vi-VN" sz="1200" dirty="0">
                          <a:effectLst/>
                        </a:rPr>
                        <a:t>g </a:t>
                      </a:r>
                      <a:r>
                        <a:rPr lang="vi-VN" sz="1200" spc="5" dirty="0">
                          <a:effectLst/>
                        </a:rPr>
                        <a:t>d</a:t>
                      </a:r>
                      <a:r>
                        <a:rPr lang="vi-VN" sz="1200" dirty="0">
                          <a:effectLst/>
                        </a:rPr>
                        <a:t>ựa</a:t>
                      </a:r>
                      <a:r>
                        <a:rPr lang="vi-VN" sz="1200" spc="-5" dirty="0">
                          <a:effectLst/>
                        </a:rPr>
                        <a:t> </a:t>
                      </a:r>
                      <a:r>
                        <a:rPr lang="vi-VN" sz="1200" dirty="0">
                          <a:effectLst/>
                        </a:rPr>
                        <a:t>d</a:t>
                      </a:r>
                      <a:r>
                        <a:rPr lang="vi-VN" sz="1200" spc="5" dirty="0">
                          <a:effectLst/>
                        </a:rPr>
                        <a:t>ẫ</a:t>
                      </a:r>
                      <a:r>
                        <a:rPr lang="vi-VN" sz="1200" spc="-25" dirty="0">
                          <a:effectLst/>
                        </a:rPr>
                        <a:t>m</a:t>
                      </a:r>
                      <a:r>
                        <a:rPr lang="vi-VN" sz="1200" dirty="0">
                          <a:effectLst/>
                        </a:rPr>
                        <a:t>,</a:t>
                      </a:r>
                      <a:r>
                        <a:rPr lang="vi-VN" sz="1200" spc="-5" dirty="0">
                          <a:effectLst/>
                        </a:rPr>
                        <a:t> </a:t>
                      </a:r>
                      <a:r>
                        <a:rPr lang="vi-VN" sz="1200" dirty="0">
                          <a:effectLst/>
                        </a:rPr>
                        <a:t>ý </a:t>
                      </a:r>
                      <a:r>
                        <a:rPr lang="vi-VN" sz="1200" spc="10" dirty="0">
                          <a:effectLst/>
                        </a:rPr>
                        <a:t>l</a:t>
                      </a:r>
                      <a:r>
                        <a:rPr lang="vi-VN" sz="1200" dirty="0">
                          <a:effectLst/>
                        </a:rPr>
                        <a:t>ại</a:t>
                      </a:r>
                      <a:r>
                        <a:rPr lang="vi-VN" sz="1200" spc="-10" dirty="0">
                          <a:effectLst/>
                        </a:rPr>
                        <a:t> </a:t>
                      </a:r>
                      <a:r>
                        <a:rPr lang="vi-VN" sz="1200" dirty="0">
                          <a:effectLst/>
                        </a:rPr>
                        <a:t>n</a:t>
                      </a:r>
                      <a:r>
                        <a:rPr lang="vi-VN" sz="1200" spc="10" dirty="0">
                          <a:effectLst/>
                        </a:rPr>
                        <a:t>g</a:t>
                      </a:r>
                      <a:r>
                        <a:rPr lang="vi-VN" sz="1200" spc="-5" dirty="0">
                          <a:effectLst/>
                        </a:rPr>
                        <a:t>ư</a:t>
                      </a:r>
                      <a:r>
                        <a:rPr lang="vi-VN" sz="1200" spc="-10" dirty="0">
                          <a:effectLst/>
                        </a:rPr>
                        <a:t>ờ</a:t>
                      </a:r>
                      <a:r>
                        <a:rPr lang="vi-VN" sz="1200" dirty="0">
                          <a:effectLst/>
                        </a:rPr>
                        <a:t>i</a:t>
                      </a:r>
                      <a:r>
                        <a:rPr lang="vi-VN" sz="1200" spc="-10" dirty="0">
                          <a:effectLst/>
                        </a:rPr>
                        <a:t> </a:t>
                      </a:r>
                      <a:r>
                        <a:rPr lang="vi-VN" sz="1200" dirty="0">
                          <a:effectLst/>
                        </a:rPr>
                        <a:t>khác.</a:t>
                      </a:r>
                      <a:endParaRPr lang="vi-VN" sz="1050" dirty="0">
                        <a:effectLst/>
                      </a:endParaRPr>
                    </a:p>
                    <a:p>
                      <a:pPr algn="just">
                        <a:lnSpc>
                          <a:spcPct val="115000"/>
                        </a:lnSpc>
                        <a:spcAft>
                          <a:spcPts val="0"/>
                        </a:spcAft>
                      </a:pPr>
                      <a:r>
                        <a:rPr lang="vi-VN" sz="1200" dirty="0">
                          <a:effectLst/>
                        </a:rPr>
                        <a:t>–</a:t>
                      </a:r>
                      <a:r>
                        <a:rPr lang="vi-VN" sz="1200" spc="5" dirty="0">
                          <a:effectLst/>
                        </a:rPr>
                        <a:t> </a:t>
                      </a:r>
                      <a:r>
                        <a:rPr lang="vi-VN" sz="1200" dirty="0">
                          <a:effectLst/>
                        </a:rPr>
                        <a:t>B</a:t>
                      </a:r>
                      <a:r>
                        <a:rPr lang="vi-VN" sz="1200" spc="-5" dirty="0">
                          <a:effectLst/>
                        </a:rPr>
                        <a:t>ư</a:t>
                      </a:r>
                      <a:r>
                        <a:rPr lang="vi-VN" sz="1200" dirty="0">
                          <a:effectLst/>
                        </a:rPr>
                        <a:t>ớc đầu </a:t>
                      </a:r>
                      <a:r>
                        <a:rPr lang="vi-VN" sz="1200" spc="-5" dirty="0">
                          <a:effectLst/>
                        </a:rPr>
                        <a:t>b</a:t>
                      </a:r>
                      <a:r>
                        <a:rPr lang="vi-VN" sz="1200" dirty="0">
                          <a:effectLst/>
                        </a:rPr>
                        <a:t>iết </a:t>
                      </a:r>
                      <a:r>
                        <a:rPr lang="vi-VN" sz="1200" spc="-5" dirty="0">
                          <a:effectLst/>
                        </a:rPr>
                        <a:t>đ</a:t>
                      </a:r>
                      <a:r>
                        <a:rPr lang="vi-VN" sz="1200" dirty="0">
                          <a:effectLst/>
                        </a:rPr>
                        <a:t>iều chỉnh </a:t>
                      </a:r>
                      <a:r>
                        <a:rPr lang="vi-VN" sz="1200" spc="-5" dirty="0">
                          <a:effectLst/>
                        </a:rPr>
                        <a:t>v</a:t>
                      </a:r>
                      <a:r>
                        <a:rPr lang="vi-VN" sz="1200" dirty="0">
                          <a:effectLst/>
                        </a:rPr>
                        <a:t>à nhắc  nhở  bạn  </a:t>
                      </a:r>
                      <a:r>
                        <a:rPr lang="vi-VN" sz="1200" spc="5" dirty="0">
                          <a:effectLst/>
                        </a:rPr>
                        <a:t>b</a:t>
                      </a:r>
                      <a:r>
                        <a:rPr lang="vi-VN" sz="1200" dirty="0">
                          <a:effectLst/>
                        </a:rPr>
                        <a:t>è  </a:t>
                      </a:r>
                      <a:r>
                        <a:rPr lang="vi-VN" sz="1200" spc="-5" dirty="0">
                          <a:effectLst/>
                        </a:rPr>
                        <a:t>đ</a:t>
                      </a:r>
                      <a:r>
                        <a:rPr lang="vi-VN" sz="1200" spc="5" dirty="0">
                          <a:effectLst/>
                        </a:rPr>
                        <a:t>i</a:t>
                      </a:r>
                      <a:r>
                        <a:rPr lang="vi-VN" sz="1200" dirty="0">
                          <a:effectLst/>
                        </a:rPr>
                        <a:t>ều </a:t>
                      </a:r>
                      <a:r>
                        <a:rPr lang="vi-VN" sz="1200" spc="10" dirty="0">
                          <a:effectLst/>
                        </a:rPr>
                        <a:t> </a:t>
                      </a:r>
                      <a:r>
                        <a:rPr lang="vi-VN" sz="1200" spc="-10" dirty="0">
                          <a:effectLst/>
                        </a:rPr>
                        <a:t>c</a:t>
                      </a:r>
                      <a:r>
                        <a:rPr lang="vi-VN" sz="1200" dirty="0">
                          <a:effectLst/>
                        </a:rPr>
                        <a:t>hỉ</a:t>
                      </a:r>
                      <a:r>
                        <a:rPr lang="vi-VN" sz="1200" spc="-5" dirty="0">
                          <a:effectLst/>
                        </a:rPr>
                        <a:t>n</a:t>
                      </a:r>
                      <a:r>
                        <a:rPr lang="vi-VN" sz="1200" dirty="0">
                          <a:effectLst/>
                        </a:rPr>
                        <a:t>h cảm x</a:t>
                      </a:r>
                      <a:r>
                        <a:rPr lang="vi-VN" sz="1200" spc="10" dirty="0">
                          <a:effectLst/>
                        </a:rPr>
                        <a:t>ú</a:t>
                      </a:r>
                      <a:r>
                        <a:rPr lang="vi-VN" sz="1200" dirty="0">
                          <a:effectLst/>
                        </a:rPr>
                        <a:t>c,</a:t>
                      </a:r>
                      <a:r>
                        <a:rPr lang="vi-VN" sz="1200" spc="25" dirty="0">
                          <a:effectLst/>
                        </a:rPr>
                        <a:t> </a:t>
                      </a:r>
                      <a:r>
                        <a:rPr lang="vi-VN" sz="1200" dirty="0">
                          <a:effectLst/>
                        </a:rPr>
                        <a:t>thái</a:t>
                      </a:r>
                      <a:r>
                        <a:rPr lang="vi-VN" sz="1200" spc="20" dirty="0">
                          <a:effectLst/>
                        </a:rPr>
                        <a:t> </a:t>
                      </a:r>
                      <a:r>
                        <a:rPr lang="vi-VN" sz="1200" spc="-5" dirty="0">
                          <a:effectLst/>
                        </a:rPr>
                        <a:t>đ</a:t>
                      </a:r>
                      <a:r>
                        <a:rPr lang="vi-VN" sz="1200" dirty="0">
                          <a:effectLst/>
                        </a:rPr>
                        <a:t>ộ,</a:t>
                      </a:r>
                      <a:r>
                        <a:rPr lang="vi-VN" sz="1200" spc="30" dirty="0">
                          <a:effectLst/>
                        </a:rPr>
                        <a:t> </a:t>
                      </a:r>
                      <a:r>
                        <a:rPr lang="vi-VN" sz="1200" spc="5" dirty="0">
                          <a:effectLst/>
                        </a:rPr>
                        <a:t>h</a:t>
                      </a:r>
                      <a:r>
                        <a:rPr lang="vi-VN" sz="1200" spc="-10" dirty="0">
                          <a:effectLst/>
                        </a:rPr>
                        <a:t>à</a:t>
                      </a:r>
                      <a:r>
                        <a:rPr lang="vi-VN" sz="1200" dirty="0">
                          <a:effectLst/>
                        </a:rPr>
                        <a:t>nh</a:t>
                      </a:r>
                      <a:r>
                        <a:rPr lang="vi-VN" sz="1200" spc="25" dirty="0">
                          <a:effectLst/>
                        </a:rPr>
                        <a:t> </a:t>
                      </a:r>
                      <a:r>
                        <a:rPr lang="vi-VN" sz="1200" spc="-5" dirty="0">
                          <a:effectLst/>
                        </a:rPr>
                        <a:t>v</a:t>
                      </a:r>
                      <a:r>
                        <a:rPr lang="vi-VN" sz="1200" dirty="0">
                          <a:effectLst/>
                        </a:rPr>
                        <a:t>i,</a:t>
                      </a:r>
                      <a:r>
                        <a:rPr lang="vi-VN" sz="1200" spc="30" dirty="0">
                          <a:effectLst/>
                        </a:rPr>
                        <a:t> </a:t>
                      </a:r>
                      <a:r>
                        <a:rPr lang="vi-VN" sz="1200" spc="-5" dirty="0">
                          <a:effectLst/>
                        </a:rPr>
                        <a:t>thó</a:t>
                      </a:r>
                      <a:r>
                        <a:rPr lang="vi-VN" sz="1200" dirty="0">
                          <a:effectLst/>
                        </a:rPr>
                        <a:t>i quen</a:t>
                      </a:r>
                      <a:r>
                        <a:rPr lang="vi-VN" sz="1200" spc="15" dirty="0">
                          <a:effectLst/>
                        </a:rPr>
                        <a:t> </a:t>
                      </a:r>
                      <a:r>
                        <a:rPr lang="vi-VN" sz="1200" spc="-10" dirty="0">
                          <a:effectLst/>
                        </a:rPr>
                        <a:t>c</a:t>
                      </a:r>
                      <a:r>
                        <a:rPr lang="vi-VN" sz="1200" dirty="0">
                          <a:effectLst/>
                        </a:rPr>
                        <a:t>ủa bản</a:t>
                      </a:r>
                      <a:r>
                        <a:rPr lang="vi-VN" sz="1200" spc="10" dirty="0">
                          <a:effectLst/>
                        </a:rPr>
                        <a:t> </a:t>
                      </a:r>
                      <a:r>
                        <a:rPr lang="vi-VN" sz="1200" spc="-5" dirty="0">
                          <a:effectLst/>
                        </a:rPr>
                        <a:t>t</a:t>
                      </a:r>
                      <a:r>
                        <a:rPr lang="vi-VN" sz="1200" dirty="0">
                          <a:effectLst/>
                        </a:rPr>
                        <a:t>hân</a:t>
                      </a:r>
                      <a:r>
                        <a:rPr lang="vi-VN" sz="1200" spc="10" dirty="0">
                          <a:effectLst/>
                        </a:rPr>
                        <a:t> </a:t>
                      </a:r>
                      <a:r>
                        <a:rPr lang="vi-VN" sz="1200" spc="-5" dirty="0">
                          <a:effectLst/>
                        </a:rPr>
                        <a:t>ph</a:t>
                      </a:r>
                      <a:r>
                        <a:rPr lang="vi-VN" sz="1200" dirty="0">
                          <a:effectLst/>
                        </a:rPr>
                        <a:t>ù</a:t>
                      </a:r>
                      <a:r>
                        <a:rPr lang="vi-VN" sz="1200" spc="15" dirty="0">
                          <a:effectLst/>
                        </a:rPr>
                        <a:t> </a:t>
                      </a:r>
                      <a:r>
                        <a:rPr lang="vi-VN" sz="1200" spc="-5" dirty="0">
                          <a:effectLst/>
                        </a:rPr>
                        <a:t>h</a:t>
                      </a:r>
                      <a:r>
                        <a:rPr lang="vi-VN" sz="1200" dirty="0">
                          <a:effectLst/>
                        </a:rPr>
                        <a:t>ợp với chuẩn</a:t>
                      </a:r>
                      <a:r>
                        <a:rPr lang="vi-VN" sz="1200" spc="5" dirty="0">
                          <a:effectLst/>
                        </a:rPr>
                        <a:t> </a:t>
                      </a:r>
                      <a:r>
                        <a:rPr lang="vi-VN" sz="1200" spc="-25" dirty="0">
                          <a:effectLst/>
                        </a:rPr>
                        <a:t>m</a:t>
                      </a:r>
                      <a:r>
                        <a:rPr lang="vi-VN" sz="1200" dirty="0">
                          <a:effectLst/>
                        </a:rPr>
                        <a:t>ực</a:t>
                      </a:r>
                      <a:r>
                        <a:rPr lang="vi-VN" sz="1200" spc="5" dirty="0">
                          <a:effectLst/>
                        </a:rPr>
                        <a:t> h</a:t>
                      </a:r>
                      <a:r>
                        <a:rPr lang="vi-VN" sz="1200" dirty="0">
                          <a:effectLst/>
                        </a:rPr>
                        <a:t>ành </a:t>
                      </a:r>
                      <a:r>
                        <a:rPr lang="vi-VN" sz="1200" spc="-5" dirty="0">
                          <a:effectLst/>
                        </a:rPr>
                        <a:t>v</a:t>
                      </a:r>
                      <a:r>
                        <a:rPr lang="vi-VN" sz="1200" dirty="0">
                          <a:effectLst/>
                        </a:rPr>
                        <a:t>i</a:t>
                      </a:r>
                      <a:r>
                        <a:rPr lang="vi-VN" sz="1200" spc="5" dirty="0">
                          <a:effectLst/>
                        </a:rPr>
                        <a:t> đ</a:t>
                      </a:r>
                      <a:r>
                        <a:rPr lang="vi-VN" sz="1200" spc="-10" dirty="0">
                          <a:effectLst/>
                        </a:rPr>
                        <a:t>ạ</a:t>
                      </a:r>
                      <a:r>
                        <a:rPr lang="vi-VN" sz="1200" dirty="0">
                          <a:effectLst/>
                        </a:rPr>
                        <a:t>o</a:t>
                      </a:r>
                      <a:r>
                        <a:rPr lang="vi-VN" sz="1200" spc="5" dirty="0">
                          <a:effectLst/>
                        </a:rPr>
                        <a:t> </a:t>
                      </a:r>
                      <a:r>
                        <a:rPr lang="vi-VN" sz="1200" dirty="0">
                          <a:effectLst/>
                        </a:rPr>
                        <a:t>đức, pháp </a:t>
                      </a:r>
                      <a:r>
                        <a:rPr lang="vi-VN" sz="1200" spc="10" dirty="0">
                          <a:effectLst/>
                        </a:rPr>
                        <a:t> </a:t>
                      </a:r>
                      <a:r>
                        <a:rPr lang="vi-VN" sz="1200" dirty="0">
                          <a:effectLst/>
                        </a:rPr>
                        <a:t>luật </a:t>
                      </a:r>
                      <a:r>
                        <a:rPr lang="vi-VN" sz="1200" spc="10" dirty="0">
                          <a:effectLst/>
                        </a:rPr>
                        <a:t> </a:t>
                      </a:r>
                      <a:r>
                        <a:rPr lang="vi-VN" sz="1200" spc="5" dirty="0">
                          <a:effectLst/>
                        </a:rPr>
                        <a:t>v</a:t>
                      </a:r>
                      <a:r>
                        <a:rPr lang="vi-VN" sz="1200" dirty="0">
                          <a:effectLst/>
                        </a:rPr>
                        <a:t>à </a:t>
                      </a:r>
                      <a:r>
                        <a:rPr lang="vi-VN" sz="1200" spc="15" dirty="0">
                          <a:effectLst/>
                        </a:rPr>
                        <a:t> </a:t>
                      </a:r>
                      <a:r>
                        <a:rPr lang="vi-VN" sz="1200" spc="5" dirty="0">
                          <a:effectLst/>
                        </a:rPr>
                        <a:t>l</a:t>
                      </a:r>
                      <a:r>
                        <a:rPr lang="vi-VN" sz="1200" dirty="0">
                          <a:effectLst/>
                        </a:rPr>
                        <a:t>ứa  tuổi; </a:t>
                      </a:r>
                      <a:r>
                        <a:rPr lang="vi-VN" sz="1200" spc="20" dirty="0">
                          <a:effectLst/>
                        </a:rPr>
                        <a:t> </a:t>
                      </a:r>
                      <a:r>
                        <a:rPr lang="vi-VN" sz="1200" spc="-5" dirty="0">
                          <a:effectLst/>
                        </a:rPr>
                        <a:t>khôn</a:t>
                      </a:r>
                      <a:r>
                        <a:rPr lang="vi-VN" sz="1200" dirty="0">
                          <a:effectLst/>
                        </a:rPr>
                        <a:t>g nói</a:t>
                      </a:r>
                      <a:r>
                        <a:rPr lang="vi-VN" sz="1200" spc="15" dirty="0">
                          <a:effectLst/>
                        </a:rPr>
                        <a:t> </a:t>
                      </a:r>
                      <a:r>
                        <a:rPr lang="vi-VN" sz="1200" dirty="0">
                          <a:effectLst/>
                        </a:rPr>
                        <a:t>h</a:t>
                      </a:r>
                      <a:r>
                        <a:rPr lang="vi-VN" sz="1200" spc="10" dirty="0">
                          <a:effectLst/>
                        </a:rPr>
                        <a:t>o</a:t>
                      </a:r>
                      <a:r>
                        <a:rPr lang="vi-VN" sz="1200" spc="-10" dirty="0">
                          <a:effectLst/>
                        </a:rPr>
                        <a:t>ặ</a:t>
                      </a:r>
                      <a:r>
                        <a:rPr lang="vi-VN" sz="1200" dirty="0">
                          <a:effectLst/>
                        </a:rPr>
                        <a:t>c</a:t>
                      </a:r>
                      <a:r>
                        <a:rPr lang="vi-VN" sz="1200" spc="25" dirty="0">
                          <a:effectLst/>
                        </a:rPr>
                        <a:t> </a:t>
                      </a:r>
                      <a:r>
                        <a:rPr lang="vi-VN" sz="1200" dirty="0">
                          <a:effectLst/>
                        </a:rPr>
                        <a:t>l</a:t>
                      </a:r>
                      <a:r>
                        <a:rPr lang="vi-VN" sz="1200" spc="5" dirty="0">
                          <a:effectLst/>
                        </a:rPr>
                        <a:t>à</a:t>
                      </a:r>
                      <a:r>
                        <a:rPr lang="vi-VN" sz="1200" dirty="0">
                          <a:effectLst/>
                        </a:rPr>
                        <a:t>m n</a:t>
                      </a:r>
                      <a:r>
                        <a:rPr lang="vi-VN" sz="1200" spc="10" dirty="0">
                          <a:effectLst/>
                        </a:rPr>
                        <a:t>h</a:t>
                      </a:r>
                      <a:r>
                        <a:rPr lang="vi-VN" sz="1200" spc="-5" dirty="0">
                          <a:effectLst/>
                        </a:rPr>
                        <a:t>ữn</a:t>
                      </a:r>
                      <a:r>
                        <a:rPr lang="vi-VN" sz="1200" dirty="0">
                          <a:effectLst/>
                        </a:rPr>
                        <a:t>g</a:t>
                      </a:r>
                      <a:r>
                        <a:rPr lang="vi-VN" sz="1200" spc="15" dirty="0">
                          <a:effectLst/>
                        </a:rPr>
                        <a:t> </a:t>
                      </a:r>
                      <a:r>
                        <a:rPr lang="vi-VN" sz="1200" dirty="0">
                          <a:effectLst/>
                        </a:rPr>
                        <a:t>đ</a:t>
                      </a:r>
                      <a:r>
                        <a:rPr lang="vi-VN" sz="1200" spc="10" dirty="0">
                          <a:effectLst/>
                        </a:rPr>
                        <a:t>i</a:t>
                      </a:r>
                      <a:r>
                        <a:rPr lang="vi-VN" sz="1200" spc="-10" dirty="0">
                          <a:effectLst/>
                        </a:rPr>
                        <a:t>ề</a:t>
                      </a:r>
                      <a:r>
                        <a:rPr lang="vi-VN" sz="1200" dirty="0">
                          <a:effectLst/>
                        </a:rPr>
                        <a:t>u</a:t>
                      </a:r>
                      <a:r>
                        <a:rPr lang="vi-VN" sz="1200" spc="15" dirty="0">
                          <a:effectLst/>
                        </a:rPr>
                        <a:t> </a:t>
                      </a:r>
                      <a:r>
                        <a:rPr lang="vi-VN" sz="1200" dirty="0">
                          <a:effectLst/>
                        </a:rPr>
                        <a:t>xúc phạm n</a:t>
                      </a:r>
                      <a:r>
                        <a:rPr lang="vi-VN" sz="1200" spc="10" dirty="0">
                          <a:effectLst/>
                        </a:rPr>
                        <a:t>g</a:t>
                      </a:r>
                      <a:r>
                        <a:rPr lang="vi-VN" sz="1200" spc="-5" dirty="0">
                          <a:effectLst/>
                        </a:rPr>
                        <a:t>ư</a:t>
                      </a:r>
                      <a:r>
                        <a:rPr lang="vi-VN" sz="1200" dirty="0">
                          <a:effectLst/>
                        </a:rPr>
                        <a:t>ời</a:t>
                      </a:r>
                      <a:r>
                        <a:rPr lang="vi-VN" sz="1200" spc="30" dirty="0">
                          <a:effectLst/>
                        </a:rPr>
                        <a:t> </a:t>
                      </a:r>
                      <a:r>
                        <a:rPr lang="vi-VN" sz="1200" spc="-5" dirty="0">
                          <a:effectLst/>
                        </a:rPr>
                        <a:t>k</a:t>
                      </a:r>
                      <a:r>
                        <a:rPr lang="vi-VN" sz="1200" dirty="0">
                          <a:effectLst/>
                        </a:rPr>
                        <a:t>hác;</a:t>
                      </a:r>
                      <a:r>
                        <a:rPr lang="vi-VN" sz="1200" spc="15" dirty="0">
                          <a:effectLst/>
                        </a:rPr>
                        <a:t> </a:t>
                      </a:r>
                      <a:r>
                        <a:rPr lang="vi-VN" sz="1200" spc="-5" dirty="0">
                          <a:effectLst/>
                        </a:rPr>
                        <a:t>k</a:t>
                      </a:r>
                      <a:r>
                        <a:rPr lang="vi-VN" sz="1200" dirty="0">
                          <a:effectLst/>
                        </a:rPr>
                        <a:t>hô</a:t>
                      </a:r>
                      <a:r>
                        <a:rPr lang="vi-VN" sz="1200" spc="-5" dirty="0">
                          <a:effectLst/>
                        </a:rPr>
                        <a:t>n</a:t>
                      </a:r>
                      <a:r>
                        <a:rPr lang="vi-VN" sz="1200" dirty="0">
                          <a:effectLst/>
                        </a:rPr>
                        <a:t>g</a:t>
                      </a:r>
                      <a:r>
                        <a:rPr lang="vi-VN" sz="1200" spc="30" dirty="0">
                          <a:effectLst/>
                        </a:rPr>
                        <a:t> </a:t>
                      </a:r>
                      <a:r>
                        <a:rPr lang="vi-VN" sz="1200" spc="-25" dirty="0">
                          <a:effectLst/>
                        </a:rPr>
                        <a:t>m</a:t>
                      </a:r>
                      <a:r>
                        <a:rPr lang="vi-VN" sz="1200" dirty="0">
                          <a:effectLst/>
                        </a:rPr>
                        <a:t>ải c</a:t>
                      </a:r>
                      <a:r>
                        <a:rPr lang="vi-VN" sz="1200" spc="5" dirty="0">
                          <a:effectLst/>
                        </a:rPr>
                        <a:t>h</a:t>
                      </a:r>
                      <a:r>
                        <a:rPr lang="vi-VN" sz="1200" spc="-10" dirty="0">
                          <a:effectLst/>
                        </a:rPr>
                        <a:t>ơ</a:t>
                      </a:r>
                      <a:r>
                        <a:rPr lang="vi-VN" sz="1200" dirty="0">
                          <a:effectLst/>
                        </a:rPr>
                        <a:t>i,</a:t>
                      </a:r>
                      <a:r>
                        <a:rPr lang="vi-VN" sz="1200" spc="30" dirty="0">
                          <a:effectLst/>
                        </a:rPr>
                        <a:t> </a:t>
                      </a:r>
                      <a:r>
                        <a:rPr lang="vi-VN" sz="1200" dirty="0">
                          <a:effectLst/>
                        </a:rPr>
                        <a:t>l</a:t>
                      </a:r>
                      <a:r>
                        <a:rPr lang="vi-VN" sz="1200" spc="5" dirty="0">
                          <a:effectLst/>
                        </a:rPr>
                        <a:t>à</a:t>
                      </a:r>
                      <a:r>
                        <a:rPr lang="vi-VN" sz="1200" dirty="0">
                          <a:effectLst/>
                        </a:rPr>
                        <a:t>m ảnh</a:t>
                      </a:r>
                      <a:r>
                        <a:rPr lang="vi-VN" sz="1200" spc="40" dirty="0">
                          <a:effectLst/>
                        </a:rPr>
                        <a:t> </a:t>
                      </a:r>
                      <a:r>
                        <a:rPr lang="vi-VN" sz="1200" dirty="0">
                          <a:effectLst/>
                        </a:rPr>
                        <a:t>hư</a:t>
                      </a:r>
                      <a:r>
                        <a:rPr lang="vi-VN" sz="1200" spc="-10" dirty="0">
                          <a:effectLst/>
                        </a:rPr>
                        <a:t>ở</a:t>
                      </a:r>
                      <a:r>
                        <a:rPr lang="vi-VN" sz="1200" spc="-5" dirty="0">
                          <a:effectLst/>
                        </a:rPr>
                        <a:t>n</a:t>
                      </a:r>
                      <a:r>
                        <a:rPr lang="vi-VN" sz="1200" dirty="0">
                          <a:effectLst/>
                        </a:rPr>
                        <a:t>g</a:t>
                      </a:r>
                      <a:r>
                        <a:rPr lang="vi-VN" sz="1200" spc="20" dirty="0">
                          <a:effectLst/>
                        </a:rPr>
                        <a:t> </a:t>
                      </a:r>
                      <a:r>
                        <a:rPr lang="vi-VN" sz="1200" spc="5" dirty="0">
                          <a:effectLst/>
                        </a:rPr>
                        <a:t>đ</a:t>
                      </a:r>
                      <a:r>
                        <a:rPr lang="vi-VN" sz="1200" dirty="0">
                          <a:effectLst/>
                        </a:rPr>
                        <a:t>ến</a:t>
                      </a:r>
                      <a:r>
                        <a:rPr lang="vi-VN" sz="1200" spc="20" dirty="0">
                          <a:effectLst/>
                        </a:rPr>
                        <a:t> </a:t>
                      </a:r>
                      <a:r>
                        <a:rPr lang="vi-VN" sz="1200" dirty="0">
                          <a:effectLst/>
                        </a:rPr>
                        <a:t>việc </a:t>
                      </a:r>
                      <a:r>
                        <a:rPr lang="vi-VN" sz="1200" spc="5" dirty="0">
                          <a:effectLst/>
                        </a:rPr>
                        <a:t>h</a:t>
                      </a:r>
                      <a:r>
                        <a:rPr lang="vi-VN" sz="1200" spc="-5" dirty="0">
                          <a:effectLst/>
                        </a:rPr>
                        <a:t>ọ</a:t>
                      </a:r>
                      <a:r>
                        <a:rPr lang="vi-VN" sz="1200" dirty="0">
                          <a:effectLst/>
                        </a:rPr>
                        <a:t>c</a:t>
                      </a:r>
                      <a:r>
                        <a:rPr lang="vi-VN" sz="1200" spc="10" dirty="0">
                          <a:effectLst/>
                        </a:rPr>
                        <a:t> </a:t>
                      </a:r>
                      <a:r>
                        <a:rPr lang="vi-VN" sz="1200" dirty="0">
                          <a:effectLst/>
                        </a:rPr>
                        <a:t>hà</a:t>
                      </a:r>
                      <a:r>
                        <a:rPr lang="vi-VN" sz="1200" spc="-10" dirty="0">
                          <a:effectLst/>
                        </a:rPr>
                        <a:t>n</a:t>
                      </a:r>
                      <a:r>
                        <a:rPr lang="vi-VN" sz="1200" dirty="0">
                          <a:effectLst/>
                        </a:rPr>
                        <a:t>h</a:t>
                      </a:r>
                      <a:r>
                        <a:rPr lang="vi-VN" sz="1200" spc="15" dirty="0">
                          <a:effectLst/>
                        </a:rPr>
                        <a:t> </a:t>
                      </a:r>
                      <a:r>
                        <a:rPr lang="vi-VN" sz="1200" spc="-5" dirty="0">
                          <a:effectLst/>
                        </a:rPr>
                        <a:t>v</a:t>
                      </a:r>
                      <a:r>
                        <a:rPr lang="vi-VN" sz="1200" dirty="0">
                          <a:effectLst/>
                        </a:rPr>
                        <a:t>à</a:t>
                      </a:r>
                      <a:r>
                        <a:rPr lang="vi-VN" sz="1200" spc="10" dirty="0">
                          <a:effectLst/>
                        </a:rPr>
                        <a:t> </a:t>
                      </a:r>
                      <a:r>
                        <a:rPr lang="vi-VN" sz="1200" dirty="0">
                          <a:effectLst/>
                        </a:rPr>
                        <a:t>các </a:t>
                      </a:r>
                      <a:r>
                        <a:rPr lang="vi-VN" sz="1200" spc="-5" dirty="0">
                          <a:effectLst/>
                        </a:rPr>
                        <a:t>v</a:t>
                      </a:r>
                      <a:r>
                        <a:rPr lang="vi-VN" sz="1200" spc="5" dirty="0">
                          <a:effectLst/>
                        </a:rPr>
                        <a:t>i</a:t>
                      </a:r>
                      <a:r>
                        <a:rPr lang="vi-VN" sz="1200" dirty="0">
                          <a:effectLst/>
                        </a:rPr>
                        <a:t>ệc khác;</a:t>
                      </a:r>
                      <a:r>
                        <a:rPr lang="vi-VN" sz="1200" spc="5" dirty="0">
                          <a:effectLst/>
                        </a:rPr>
                        <a:t> </a:t>
                      </a:r>
                      <a:r>
                        <a:rPr lang="vi-VN" sz="1200" spc="-5" dirty="0">
                          <a:effectLst/>
                        </a:rPr>
                        <a:t>b</a:t>
                      </a:r>
                      <a:r>
                        <a:rPr lang="vi-VN" sz="1200" spc="5" dirty="0">
                          <a:effectLst/>
                        </a:rPr>
                        <a:t>i</a:t>
                      </a:r>
                      <a:r>
                        <a:rPr lang="vi-VN" sz="1200" spc="-10" dirty="0">
                          <a:effectLst/>
                        </a:rPr>
                        <a:t>ế</a:t>
                      </a:r>
                      <a:r>
                        <a:rPr lang="vi-VN" sz="1200" dirty="0">
                          <a:effectLst/>
                        </a:rPr>
                        <a:t>t </a:t>
                      </a:r>
                      <a:r>
                        <a:rPr lang="vi-VN" sz="1200" spc="5" dirty="0">
                          <a:effectLst/>
                        </a:rPr>
                        <a:t>s</a:t>
                      </a:r>
                      <a:r>
                        <a:rPr lang="vi-VN" sz="1200" spc="-5" dirty="0">
                          <a:effectLst/>
                        </a:rPr>
                        <a:t>ử</a:t>
                      </a:r>
                      <a:r>
                        <a:rPr lang="vi-VN" sz="1200" dirty="0">
                          <a:effectLst/>
                        </a:rPr>
                        <a:t>a</a:t>
                      </a:r>
                      <a:r>
                        <a:rPr lang="vi-VN" sz="1200" spc="15" dirty="0">
                          <a:effectLst/>
                        </a:rPr>
                        <a:t> </a:t>
                      </a:r>
                      <a:r>
                        <a:rPr lang="vi-VN" sz="1200" spc="-10" dirty="0">
                          <a:effectLst/>
                        </a:rPr>
                        <a:t>c</a:t>
                      </a:r>
                      <a:r>
                        <a:rPr lang="vi-VN" sz="1200" spc="5" dirty="0">
                          <a:effectLst/>
                        </a:rPr>
                        <a:t>h</a:t>
                      </a:r>
                      <a:r>
                        <a:rPr lang="vi-VN" sz="1200" spc="-5" dirty="0">
                          <a:effectLst/>
                        </a:rPr>
                        <a:t>ữ</a:t>
                      </a:r>
                      <a:r>
                        <a:rPr lang="vi-VN" sz="1200" dirty="0">
                          <a:effectLst/>
                        </a:rPr>
                        <a:t>a</a:t>
                      </a:r>
                      <a:r>
                        <a:rPr lang="vi-VN" sz="1200" spc="15" dirty="0">
                          <a:effectLst/>
                        </a:rPr>
                        <a:t> </a:t>
                      </a:r>
                      <a:r>
                        <a:rPr lang="vi-VN" sz="1200" spc="-5" dirty="0">
                          <a:effectLst/>
                        </a:rPr>
                        <a:t>s</a:t>
                      </a:r>
                      <a:r>
                        <a:rPr lang="vi-VN" sz="1200" dirty="0">
                          <a:effectLst/>
                        </a:rPr>
                        <a:t>ai</a:t>
                      </a:r>
                      <a:r>
                        <a:rPr lang="vi-VN" sz="1200" spc="10" dirty="0">
                          <a:effectLst/>
                        </a:rPr>
                        <a:t> </a:t>
                      </a:r>
                      <a:r>
                        <a:rPr lang="vi-VN" sz="1200" spc="-5" dirty="0">
                          <a:effectLst/>
                        </a:rPr>
                        <a:t>s</a:t>
                      </a:r>
                      <a:r>
                        <a:rPr lang="vi-VN" sz="1200" dirty="0">
                          <a:effectLst/>
                        </a:rPr>
                        <a:t>ó</a:t>
                      </a:r>
                      <a:r>
                        <a:rPr lang="vi-VN" sz="1200" spc="10" dirty="0">
                          <a:effectLst/>
                        </a:rPr>
                        <a:t>t</a:t>
                      </a:r>
                      <a:r>
                        <a:rPr lang="vi-VN" sz="1200" dirty="0">
                          <a:effectLst/>
                        </a:rPr>
                        <a:t>, khu</a:t>
                      </a:r>
                      <a:r>
                        <a:rPr lang="vi-VN" sz="1200" spc="-15" dirty="0">
                          <a:effectLst/>
                        </a:rPr>
                        <a:t>y</a:t>
                      </a:r>
                      <a:r>
                        <a:rPr lang="vi-VN" sz="1200" dirty="0">
                          <a:effectLst/>
                        </a:rPr>
                        <a:t>ết</a:t>
                      </a:r>
                      <a:r>
                        <a:rPr lang="vi-VN" sz="1200" spc="20" dirty="0">
                          <a:effectLst/>
                        </a:rPr>
                        <a:t> </a:t>
                      </a:r>
                      <a:r>
                        <a:rPr lang="vi-VN" sz="1200" spc="-5" dirty="0">
                          <a:effectLst/>
                        </a:rPr>
                        <a:t>đ</a:t>
                      </a:r>
                      <a:r>
                        <a:rPr lang="vi-VN" sz="1200" spc="5" dirty="0">
                          <a:effectLst/>
                        </a:rPr>
                        <a:t>i</a:t>
                      </a:r>
                      <a:r>
                        <a:rPr lang="vi-VN" sz="1200" dirty="0">
                          <a:effectLst/>
                        </a:rPr>
                        <a:t>ểm t</a:t>
                      </a:r>
                      <a:r>
                        <a:rPr lang="vi-VN" sz="1200" spc="5" dirty="0">
                          <a:effectLst/>
                        </a:rPr>
                        <a:t>r</a:t>
                      </a:r>
                      <a:r>
                        <a:rPr lang="vi-VN" sz="1200" spc="-5" dirty="0">
                          <a:effectLst/>
                        </a:rPr>
                        <a:t>on</a:t>
                      </a:r>
                      <a:r>
                        <a:rPr lang="vi-VN" sz="1200" dirty="0">
                          <a:effectLst/>
                        </a:rPr>
                        <a:t>g</a:t>
                      </a:r>
                      <a:r>
                        <a:rPr lang="vi-VN" sz="1200" spc="5" dirty="0">
                          <a:effectLst/>
                        </a:rPr>
                        <a:t> họ</a:t>
                      </a:r>
                      <a:r>
                        <a:rPr lang="vi-VN" sz="1200" dirty="0">
                          <a:effectLst/>
                        </a:rPr>
                        <a:t>c </a:t>
                      </a:r>
                      <a:r>
                        <a:rPr lang="vi-VN" sz="1200" spc="5" dirty="0">
                          <a:effectLst/>
                        </a:rPr>
                        <a:t>t</a:t>
                      </a:r>
                      <a:r>
                        <a:rPr lang="vi-VN" sz="1200" spc="-10" dirty="0">
                          <a:effectLst/>
                        </a:rPr>
                        <a:t>ậ</a:t>
                      </a:r>
                      <a:r>
                        <a:rPr lang="vi-VN" sz="1200" dirty="0">
                          <a:effectLst/>
                        </a:rPr>
                        <a:t>p</a:t>
                      </a:r>
                      <a:r>
                        <a:rPr lang="vi-VN" sz="1200" spc="5" dirty="0">
                          <a:effectLst/>
                        </a:rPr>
                        <a:t> </a:t>
                      </a:r>
                      <a:r>
                        <a:rPr lang="vi-VN" sz="1200" dirty="0">
                          <a:effectLst/>
                        </a:rPr>
                        <a:t>và</a:t>
                      </a:r>
                      <a:r>
                        <a:rPr lang="vi-VN" sz="1200" spc="5" dirty="0">
                          <a:effectLst/>
                        </a:rPr>
                        <a:t> </a:t>
                      </a:r>
                      <a:r>
                        <a:rPr lang="vi-VN" sz="1200" dirty="0">
                          <a:effectLst/>
                        </a:rPr>
                        <a:t>si</a:t>
                      </a:r>
                      <a:r>
                        <a:rPr lang="vi-VN" sz="1200" spc="-5" dirty="0">
                          <a:effectLst/>
                        </a:rPr>
                        <a:t>n</a:t>
                      </a:r>
                      <a:r>
                        <a:rPr lang="vi-VN" sz="1200" dirty="0">
                          <a:effectLst/>
                        </a:rPr>
                        <a:t>h</a:t>
                      </a:r>
                      <a:r>
                        <a:rPr lang="vi-VN" sz="1200" spc="5" dirty="0">
                          <a:effectLst/>
                        </a:rPr>
                        <a:t> </a:t>
                      </a:r>
                      <a:r>
                        <a:rPr lang="vi-VN" sz="1200" dirty="0">
                          <a:effectLst/>
                        </a:rPr>
                        <a:t>hoạt</a:t>
                      </a:r>
                      <a:r>
                        <a:rPr lang="vi-VN" sz="1200" spc="5" dirty="0">
                          <a:effectLst/>
                        </a:rPr>
                        <a:t> h</a:t>
                      </a:r>
                      <a:r>
                        <a:rPr lang="vi-VN" sz="1200" spc="-10" dirty="0">
                          <a:effectLst/>
                        </a:rPr>
                        <a:t>ằ</a:t>
                      </a:r>
                      <a:r>
                        <a:rPr lang="vi-VN" sz="1200" spc="-5" dirty="0">
                          <a:effectLst/>
                        </a:rPr>
                        <a:t>n</a:t>
                      </a:r>
                      <a:r>
                        <a:rPr lang="vi-VN" sz="1200" dirty="0">
                          <a:effectLst/>
                        </a:rPr>
                        <a:t>g ngà</a:t>
                      </a:r>
                      <a:r>
                        <a:rPr lang="vi-VN" sz="1200" spc="-20" dirty="0">
                          <a:effectLst/>
                        </a:rPr>
                        <a:t>y</a:t>
                      </a:r>
                      <a:r>
                        <a:rPr lang="vi-VN" sz="1200" dirty="0">
                          <a:effectLst/>
                        </a:rPr>
                        <a:t>.</a:t>
                      </a:r>
                      <a:endParaRPr lang="vi-VN" sz="1050" dirty="0">
                        <a:effectLst/>
                      </a:endParaRPr>
                    </a:p>
                    <a:p>
                      <a:pPr algn="just">
                        <a:lnSpc>
                          <a:spcPct val="114000"/>
                        </a:lnSpc>
                        <a:spcBef>
                          <a:spcPts val="315"/>
                        </a:spcBef>
                        <a:spcAft>
                          <a:spcPts val="0"/>
                        </a:spcAft>
                        <a:tabLst>
                          <a:tab pos="1397000" algn="l"/>
                          <a:tab pos="1905000" algn="l"/>
                          <a:tab pos="2349500" algn="l"/>
                          <a:tab pos="2844800" algn="l"/>
                          <a:tab pos="3263900" algn="l"/>
                        </a:tabLst>
                      </a:pPr>
                      <a:r>
                        <a:rPr lang="vi-VN" sz="1200" dirty="0">
                          <a:effectLst/>
                        </a:rPr>
                        <a:t>–Thực </a:t>
                      </a:r>
                      <a:r>
                        <a:rPr lang="vi-VN" sz="1200" spc="-5" dirty="0">
                          <a:effectLst/>
                        </a:rPr>
                        <a:t>h</a:t>
                      </a:r>
                      <a:r>
                        <a:rPr lang="vi-VN" sz="1200" dirty="0">
                          <a:effectLst/>
                        </a:rPr>
                        <a:t>iện </a:t>
                      </a:r>
                      <a:r>
                        <a:rPr lang="vi-VN" sz="1200" spc="5" dirty="0">
                          <a:effectLst/>
                        </a:rPr>
                        <a:t>đ</a:t>
                      </a:r>
                      <a:r>
                        <a:rPr lang="vi-VN" sz="1200" spc="-5" dirty="0">
                          <a:effectLst/>
                        </a:rPr>
                        <a:t>ư</a:t>
                      </a:r>
                      <a:r>
                        <a:rPr lang="vi-VN" sz="1200" dirty="0">
                          <a:effectLst/>
                        </a:rPr>
                        <a:t>ợc </a:t>
                      </a:r>
                      <a:r>
                        <a:rPr lang="vi-VN" sz="1200" spc="-25" dirty="0">
                          <a:effectLst/>
                        </a:rPr>
                        <a:t>m</a:t>
                      </a:r>
                      <a:r>
                        <a:rPr lang="vi-VN" sz="1200" dirty="0">
                          <a:effectLst/>
                        </a:rPr>
                        <a:t>ột </a:t>
                      </a:r>
                      <a:r>
                        <a:rPr lang="vi-VN" sz="1200" spc="-5" dirty="0">
                          <a:effectLst/>
                        </a:rPr>
                        <a:t>s</a:t>
                      </a:r>
                      <a:r>
                        <a:rPr lang="vi-VN" sz="1200" dirty="0">
                          <a:effectLst/>
                        </a:rPr>
                        <a:t>ố hoạt </a:t>
                      </a:r>
                      <a:r>
                        <a:rPr lang="vi-VN" sz="1200" spc="-5" dirty="0">
                          <a:effectLst/>
                        </a:rPr>
                        <a:t>đ</a:t>
                      </a:r>
                      <a:r>
                        <a:rPr lang="vi-VN" sz="1200" dirty="0">
                          <a:effectLst/>
                        </a:rPr>
                        <a:t>ộng cần </a:t>
                      </a:r>
                      <a:r>
                        <a:rPr lang="vi-VN" sz="1200" spc="-5" dirty="0">
                          <a:effectLst/>
                        </a:rPr>
                        <a:t>th</a:t>
                      </a:r>
                      <a:r>
                        <a:rPr lang="vi-VN" sz="1200" dirty="0">
                          <a:effectLst/>
                        </a:rPr>
                        <a:t>i</a:t>
                      </a:r>
                      <a:r>
                        <a:rPr lang="vi-VN" sz="1200" spc="5" dirty="0">
                          <a:effectLst/>
                        </a:rPr>
                        <a:t>ế</a:t>
                      </a:r>
                      <a:r>
                        <a:rPr lang="vi-VN" sz="1200" dirty="0">
                          <a:effectLst/>
                        </a:rPr>
                        <a:t>t, </a:t>
                      </a:r>
                      <a:r>
                        <a:rPr lang="vi-VN" sz="1200" spc="-5" dirty="0">
                          <a:effectLst/>
                        </a:rPr>
                        <a:t>p</a:t>
                      </a:r>
                      <a:r>
                        <a:rPr lang="vi-VN" sz="1200" spc="5" dirty="0">
                          <a:effectLst/>
                        </a:rPr>
                        <a:t>h</a:t>
                      </a:r>
                      <a:r>
                        <a:rPr lang="vi-VN" sz="1200" dirty="0">
                          <a:effectLst/>
                        </a:rPr>
                        <a:t>ù </a:t>
                      </a:r>
                      <a:r>
                        <a:rPr lang="vi-VN" sz="1200" spc="-5" dirty="0">
                          <a:effectLst/>
                        </a:rPr>
                        <a:t>h</a:t>
                      </a:r>
                      <a:r>
                        <a:rPr lang="vi-VN" sz="1200" dirty="0">
                          <a:effectLst/>
                        </a:rPr>
                        <a:t>ợp </a:t>
                      </a:r>
                      <a:r>
                        <a:rPr lang="vi-VN" sz="1200" spc="-5" dirty="0">
                          <a:effectLst/>
                        </a:rPr>
                        <a:t>đ</a:t>
                      </a:r>
                      <a:r>
                        <a:rPr lang="vi-VN" sz="1200" dirty="0">
                          <a:effectLst/>
                        </a:rPr>
                        <a:t>ể nhận</a:t>
                      </a:r>
                      <a:r>
                        <a:rPr lang="vi-VN" sz="1200" spc="25" dirty="0">
                          <a:effectLst/>
                        </a:rPr>
                        <a:t> </a:t>
                      </a:r>
                      <a:r>
                        <a:rPr lang="vi-VN" sz="1200" spc="-5" dirty="0">
                          <a:effectLst/>
                        </a:rPr>
                        <a:t>t</a:t>
                      </a:r>
                      <a:r>
                        <a:rPr lang="vi-VN" sz="1200" dirty="0">
                          <a:effectLst/>
                        </a:rPr>
                        <a:t>hức,</a:t>
                      </a:r>
                      <a:r>
                        <a:rPr lang="vi-VN" sz="1200" spc="15" dirty="0">
                          <a:effectLst/>
                        </a:rPr>
                        <a:t> </a:t>
                      </a:r>
                      <a:r>
                        <a:rPr lang="vi-VN" sz="1200" spc="-5" dirty="0">
                          <a:effectLst/>
                        </a:rPr>
                        <a:t>p</a:t>
                      </a:r>
                      <a:r>
                        <a:rPr lang="vi-VN" sz="1200" dirty="0">
                          <a:effectLst/>
                        </a:rPr>
                        <a:t>h</a:t>
                      </a:r>
                      <a:r>
                        <a:rPr lang="vi-VN" sz="1200" spc="5" dirty="0">
                          <a:effectLst/>
                        </a:rPr>
                        <a:t>á</a:t>
                      </a:r>
                      <a:r>
                        <a:rPr lang="vi-VN" sz="1200" dirty="0">
                          <a:effectLst/>
                        </a:rPr>
                        <a:t>t</a:t>
                      </a:r>
                      <a:r>
                        <a:rPr lang="vi-VN" sz="1200" spc="10" dirty="0">
                          <a:effectLst/>
                        </a:rPr>
                        <a:t> </a:t>
                      </a:r>
                      <a:r>
                        <a:rPr lang="vi-VN" sz="1200" dirty="0">
                          <a:effectLst/>
                        </a:rPr>
                        <a:t>t</a:t>
                      </a:r>
                      <a:r>
                        <a:rPr lang="vi-VN" sz="1200" spc="5" dirty="0">
                          <a:effectLst/>
                        </a:rPr>
                        <a:t>r</a:t>
                      </a:r>
                      <a:r>
                        <a:rPr lang="vi-VN" sz="1200" spc="-5" dirty="0">
                          <a:effectLst/>
                        </a:rPr>
                        <a:t>i</a:t>
                      </a:r>
                      <a:r>
                        <a:rPr lang="vi-VN" sz="1200" dirty="0">
                          <a:effectLst/>
                        </a:rPr>
                        <a:t>ể</a:t>
                      </a:r>
                      <a:r>
                        <a:rPr lang="vi-VN" sz="1200" spc="5" dirty="0">
                          <a:effectLst/>
                        </a:rPr>
                        <a:t>n</a:t>
                      </a:r>
                      <a:r>
                        <a:rPr lang="vi-VN" sz="1200" dirty="0">
                          <a:effectLst/>
                        </a:rPr>
                        <a:t>, </a:t>
                      </a:r>
                      <a:r>
                        <a:rPr lang="vi-VN" sz="1200" spc="5" dirty="0">
                          <a:effectLst/>
                        </a:rPr>
                        <a:t>t</a:t>
                      </a:r>
                      <a:r>
                        <a:rPr lang="vi-VN" sz="1200" dirty="0">
                          <a:effectLst/>
                        </a:rPr>
                        <a:t>ự</a:t>
                      </a:r>
                      <a:r>
                        <a:rPr lang="vi-VN" sz="1200" spc="10" dirty="0">
                          <a:effectLst/>
                        </a:rPr>
                        <a:t> </a:t>
                      </a:r>
                      <a:r>
                        <a:rPr lang="vi-VN" sz="1200" dirty="0">
                          <a:effectLst/>
                        </a:rPr>
                        <a:t>b</a:t>
                      </a:r>
                      <a:r>
                        <a:rPr lang="vi-VN" sz="1200" spc="5" dirty="0">
                          <a:effectLst/>
                        </a:rPr>
                        <a:t>ả</a:t>
                      </a:r>
                      <a:r>
                        <a:rPr lang="vi-VN" sz="1200" dirty="0">
                          <a:effectLst/>
                        </a:rPr>
                        <a:t>o</a:t>
                      </a:r>
                      <a:r>
                        <a:rPr lang="vi-VN" sz="1200" spc="20" dirty="0">
                          <a:effectLst/>
                        </a:rPr>
                        <a:t> </a:t>
                      </a:r>
                      <a:r>
                        <a:rPr lang="vi-VN" sz="1200" spc="-5" dirty="0">
                          <a:effectLst/>
                        </a:rPr>
                        <a:t>v</a:t>
                      </a:r>
                      <a:r>
                        <a:rPr lang="vi-VN" sz="1200" dirty="0">
                          <a:effectLst/>
                        </a:rPr>
                        <a:t>ệ </a:t>
                      </a:r>
                      <a:r>
                        <a:rPr lang="vi-VN" sz="1200" spc="5" dirty="0">
                          <a:effectLst/>
                        </a:rPr>
                        <a:t>b</a:t>
                      </a:r>
                      <a:r>
                        <a:rPr lang="vi-VN" sz="1200" spc="-10" dirty="0">
                          <a:effectLst/>
                        </a:rPr>
                        <a:t>ả</a:t>
                      </a:r>
                      <a:r>
                        <a:rPr lang="vi-VN" sz="1200" dirty="0">
                          <a:effectLst/>
                        </a:rPr>
                        <a:t>n</a:t>
                      </a:r>
                      <a:r>
                        <a:rPr lang="vi-VN" sz="1200" spc="340" dirty="0">
                          <a:effectLst/>
                        </a:rPr>
                        <a:t> </a:t>
                      </a:r>
                      <a:r>
                        <a:rPr lang="vi-VN" sz="1200" spc="-5" dirty="0">
                          <a:effectLst/>
                        </a:rPr>
                        <a:t>t</a:t>
                      </a:r>
                      <a:r>
                        <a:rPr lang="vi-VN" sz="1200" dirty="0">
                          <a:effectLst/>
                        </a:rPr>
                        <a:t>h</a:t>
                      </a:r>
                      <a:r>
                        <a:rPr lang="vi-VN" sz="1200" spc="5" dirty="0">
                          <a:effectLst/>
                        </a:rPr>
                        <a:t>â</a:t>
                      </a:r>
                      <a:r>
                        <a:rPr lang="vi-VN" sz="1200" dirty="0">
                          <a:effectLst/>
                        </a:rPr>
                        <a:t>n</a:t>
                      </a:r>
                      <a:r>
                        <a:rPr lang="vi-VN" sz="1200" spc="330" dirty="0">
                          <a:effectLst/>
                        </a:rPr>
                        <a:t> </a:t>
                      </a:r>
                      <a:r>
                        <a:rPr lang="vi-VN" sz="1200" spc="5" dirty="0">
                          <a:effectLst/>
                        </a:rPr>
                        <a:t>v</a:t>
                      </a:r>
                      <a:r>
                        <a:rPr lang="vi-VN" sz="1200" dirty="0">
                          <a:effectLst/>
                        </a:rPr>
                        <a:t>à</a:t>
                      </a:r>
                      <a:r>
                        <a:rPr lang="vi-VN" sz="1200" spc="335" dirty="0">
                          <a:effectLst/>
                        </a:rPr>
                        <a:t> </a:t>
                      </a:r>
                      <a:r>
                        <a:rPr lang="vi-VN" sz="1200" spc="-5" dirty="0">
                          <a:effectLst/>
                        </a:rPr>
                        <a:t>th</a:t>
                      </a:r>
                      <a:r>
                        <a:rPr lang="vi-VN" sz="1200" spc="5" dirty="0">
                          <a:effectLst/>
                        </a:rPr>
                        <a:t>i</a:t>
                      </a:r>
                      <a:r>
                        <a:rPr lang="vi-VN" sz="1200" spc="-10" dirty="0">
                          <a:effectLst/>
                        </a:rPr>
                        <a:t>ế</a:t>
                      </a:r>
                      <a:r>
                        <a:rPr lang="vi-VN" sz="1200" dirty="0">
                          <a:effectLst/>
                        </a:rPr>
                        <a:t>t</a:t>
                      </a:r>
                      <a:r>
                        <a:rPr lang="vi-VN" sz="1200" spc="340" dirty="0">
                          <a:effectLst/>
                        </a:rPr>
                        <a:t> </a:t>
                      </a:r>
                      <a:r>
                        <a:rPr lang="vi-VN" sz="1200" dirty="0">
                          <a:effectLst/>
                        </a:rPr>
                        <a:t>lập,</a:t>
                      </a:r>
                      <a:r>
                        <a:rPr lang="vi-VN" sz="1200" spc="330" dirty="0">
                          <a:effectLst/>
                        </a:rPr>
                        <a:t> </a:t>
                      </a:r>
                      <a:r>
                        <a:rPr lang="vi-VN" sz="1200" spc="-5" dirty="0">
                          <a:effectLst/>
                        </a:rPr>
                        <a:t>d</a:t>
                      </a:r>
                      <a:r>
                        <a:rPr lang="vi-VN" sz="1200" dirty="0">
                          <a:effectLst/>
                        </a:rPr>
                        <a:t>uy</a:t>
                      </a:r>
                      <a:r>
                        <a:rPr lang="vi-VN" sz="1200" spc="320" dirty="0">
                          <a:effectLst/>
                        </a:rPr>
                        <a:t> </a:t>
                      </a:r>
                      <a:r>
                        <a:rPr lang="vi-VN" sz="1200" dirty="0">
                          <a:effectLst/>
                        </a:rPr>
                        <a:t>t</a:t>
                      </a:r>
                      <a:r>
                        <a:rPr lang="vi-VN" sz="1200" spc="5" dirty="0">
                          <a:effectLst/>
                        </a:rPr>
                        <a:t>r</a:t>
                      </a:r>
                      <a:r>
                        <a:rPr lang="vi-VN" sz="1200" dirty="0">
                          <a:effectLst/>
                        </a:rPr>
                        <a:t>ì </a:t>
                      </a:r>
                      <a:r>
                        <a:rPr lang="vi-VN" sz="1200" spc="-25" dirty="0">
                          <a:effectLst/>
                        </a:rPr>
                        <a:t>m</a:t>
                      </a:r>
                      <a:r>
                        <a:rPr lang="vi-VN" sz="1200" dirty="0">
                          <a:effectLst/>
                        </a:rPr>
                        <a:t>ối</a:t>
                      </a:r>
                      <a:r>
                        <a:rPr lang="vi-VN" sz="1200" spc="250" dirty="0">
                          <a:effectLst/>
                        </a:rPr>
                        <a:t> </a:t>
                      </a:r>
                      <a:r>
                        <a:rPr lang="vi-VN" sz="1200" dirty="0">
                          <a:effectLst/>
                        </a:rPr>
                        <a:t>q</a:t>
                      </a:r>
                      <a:r>
                        <a:rPr lang="vi-VN" sz="1200" spc="10" dirty="0">
                          <a:effectLst/>
                        </a:rPr>
                        <a:t>u</a:t>
                      </a:r>
                      <a:r>
                        <a:rPr lang="vi-VN" sz="1200" spc="-10" dirty="0">
                          <a:effectLst/>
                        </a:rPr>
                        <a:t>a</a:t>
                      </a:r>
                      <a:r>
                        <a:rPr lang="vi-VN" sz="1200" dirty="0">
                          <a:effectLst/>
                        </a:rPr>
                        <a:t>n</a:t>
                      </a:r>
                      <a:r>
                        <a:rPr lang="vi-VN" sz="1200" spc="245" dirty="0">
                          <a:effectLst/>
                        </a:rPr>
                        <a:t> </a:t>
                      </a:r>
                      <a:r>
                        <a:rPr lang="vi-VN" sz="1200" dirty="0">
                          <a:effectLst/>
                        </a:rPr>
                        <a:t>hệ</a:t>
                      </a:r>
                      <a:r>
                        <a:rPr lang="vi-VN" sz="1200" spc="235" dirty="0">
                          <a:effectLst/>
                        </a:rPr>
                        <a:t> </a:t>
                      </a:r>
                      <a:r>
                        <a:rPr lang="vi-VN" sz="1200" spc="-5" dirty="0">
                          <a:effectLst/>
                        </a:rPr>
                        <a:t>h</a:t>
                      </a:r>
                      <a:r>
                        <a:rPr lang="vi-VN" sz="1200" spc="5" dirty="0">
                          <a:effectLst/>
                        </a:rPr>
                        <a:t>o</a:t>
                      </a:r>
                      <a:r>
                        <a:rPr lang="vi-VN" sz="1200" dirty="0">
                          <a:effectLst/>
                        </a:rPr>
                        <a:t>à</a:t>
                      </a:r>
                      <a:r>
                        <a:rPr lang="vi-VN" sz="1200" spc="225" dirty="0">
                          <a:effectLst/>
                        </a:rPr>
                        <a:t> </a:t>
                      </a:r>
                      <a:r>
                        <a:rPr lang="vi-VN" sz="1200" spc="5" dirty="0">
                          <a:effectLst/>
                        </a:rPr>
                        <a:t>h</a:t>
                      </a:r>
                      <a:r>
                        <a:rPr lang="vi-VN" sz="1200" spc="-10" dirty="0">
                          <a:effectLst/>
                        </a:rPr>
                        <a:t>ợ</a:t>
                      </a:r>
                      <a:r>
                        <a:rPr lang="vi-VN" sz="1200" dirty="0">
                          <a:effectLst/>
                        </a:rPr>
                        <a:t>p</a:t>
                      </a:r>
                      <a:r>
                        <a:rPr lang="vi-VN" sz="1200" spc="245" dirty="0">
                          <a:effectLst/>
                        </a:rPr>
                        <a:t> </a:t>
                      </a:r>
                      <a:r>
                        <a:rPr lang="vi-VN" sz="1200" spc="-5" dirty="0">
                          <a:effectLst/>
                        </a:rPr>
                        <a:t>v</a:t>
                      </a:r>
                      <a:r>
                        <a:rPr lang="vi-VN" sz="1200" dirty="0">
                          <a:effectLst/>
                        </a:rPr>
                        <a:t>ới</a:t>
                      </a:r>
                      <a:r>
                        <a:rPr lang="vi-VN" sz="1200" spc="235" dirty="0">
                          <a:effectLst/>
                        </a:rPr>
                        <a:t> </a:t>
                      </a:r>
                      <a:r>
                        <a:rPr lang="vi-VN" sz="1200" dirty="0">
                          <a:effectLst/>
                        </a:rPr>
                        <a:t>bạn b</a:t>
                      </a:r>
                      <a:r>
                        <a:rPr lang="vi-VN" sz="1200" spc="5" dirty="0">
                          <a:effectLst/>
                        </a:rPr>
                        <a:t>è</a:t>
                      </a:r>
                      <a:r>
                        <a:rPr lang="vi-VN" sz="1200" dirty="0">
                          <a:effectLst/>
                        </a:rPr>
                        <a:t>.</a:t>
                      </a:r>
                      <a:endParaRPr lang="vi-VN" sz="1050" dirty="0">
                        <a:effectLst/>
                      </a:endParaRPr>
                    </a:p>
                    <a:p>
                      <a:pPr algn="just">
                        <a:lnSpc>
                          <a:spcPct val="115000"/>
                        </a:lnSpc>
                        <a:spcBef>
                          <a:spcPts val="305"/>
                        </a:spcBef>
                        <a:spcAft>
                          <a:spcPts val="0"/>
                        </a:spcAft>
                      </a:pPr>
                      <a:r>
                        <a:rPr lang="vi-VN" sz="1200" dirty="0">
                          <a:effectLst/>
                        </a:rPr>
                        <a:t>–</a:t>
                      </a:r>
                      <a:r>
                        <a:rPr lang="vi-VN" sz="1200" spc="10" dirty="0">
                          <a:effectLst/>
                        </a:rPr>
                        <a:t> </a:t>
                      </a:r>
                      <a:r>
                        <a:rPr lang="vi-VN" sz="1200" dirty="0">
                          <a:effectLst/>
                        </a:rPr>
                        <a:t>B</a:t>
                      </a:r>
                      <a:r>
                        <a:rPr lang="vi-VN" sz="1200" spc="-5" dirty="0">
                          <a:effectLst/>
                        </a:rPr>
                        <a:t>ư</a:t>
                      </a:r>
                      <a:r>
                        <a:rPr lang="vi-VN" sz="1200" dirty="0">
                          <a:effectLst/>
                        </a:rPr>
                        <a:t>ớc</a:t>
                      </a:r>
                      <a:r>
                        <a:rPr lang="vi-VN" sz="1200" spc="5" dirty="0">
                          <a:effectLst/>
                        </a:rPr>
                        <a:t> đ</a:t>
                      </a:r>
                      <a:r>
                        <a:rPr lang="vi-VN" sz="1200" spc="-15" dirty="0">
                          <a:effectLst/>
                        </a:rPr>
                        <a:t>ầ</a:t>
                      </a:r>
                      <a:r>
                        <a:rPr lang="vi-VN" sz="1200" dirty="0">
                          <a:effectLst/>
                        </a:rPr>
                        <a:t>u</a:t>
                      </a:r>
                      <a:r>
                        <a:rPr lang="vi-VN" sz="1200" spc="10" dirty="0">
                          <a:effectLst/>
                        </a:rPr>
                        <a:t> </a:t>
                      </a:r>
                      <a:r>
                        <a:rPr lang="vi-VN" sz="1200" spc="-5" dirty="0">
                          <a:effectLst/>
                        </a:rPr>
                        <a:t>b</a:t>
                      </a:r>
                      <a:r>
                        <a:rPr lang="vi-VN" sz="1200" spc="5" dirty="0">
                          <a:effectLst/>
                        </a:rPr>
                        <a:t>i</a:t>
                      </a:r>
                      <a:r>
                        <a:rPr lang="vi-VN" sz="1200" dirty="0">
                          <a:effectLst/>
                        </a:rPr>
                        <a:t>ết t</a:t>
                      </a:r>
                      <a:r>
                        <a:rPr lang="vi-VN" sz="1200" spc="10" dirty="0">
                          <a:effectLst/>
                        </a:rPr>
                        <a:t>h</a:t>
                      </a:r>
                      <a:r>
                        <a:rPr lang="vi-VN" sz="1200" spc="-15" dirty="0">
                          <a:effectLst/>
                        </a:rPr>
                        <a:t>ự</a:t>
                      </a:r>
                      <a:r>
                        <a:rPr lang="vi-VN" sz="1200" dirty="0">
                          <a:effectLst/>
                        </a:rPr>
                        <a:t>c</a:t>
                      </a:r>
                      <a:r>
                        <a:rPr lang="vi-VN" sz="1200" spc="5" dirty="0">
                          <a:effectLst/>
                        </a:rPr>
                        <a:t> </a:t>
                      </a:r>
                      <a:r>
                        <a:rPr lang="vi-VN" sz="1200" dirty="0">
                          <a:effectLst/>
                        </a:rPr>
                        <a:t>h</a:t>
                      </a:r>
                      <a:r>
                        <a:rPr lang="vi-VN" sz="1200" spc="5" dirty="0">
                          <a:effectLst/>
                        </a:rPr>
                        <a:t>à</a:t>
                      </a:r>
                      <a:r>
                        <a:rPr lang="vi-VN" sz="1200" spc="-5" dirty="0">
                          <a:effectLst/>
                        </a:rPr>
                        <a:t>n</a:t>
                      </a:r>
                      <a:r>
                        <a:rPr lang="vi-VN" sz="1200" dirty="0">
                          <a:effectLst/>
                        </a:rPr>
                        <a:t>h</a:t>
                      </a:r>
                      <a:r>
                        <a:rPr lang="vi-VN" sz="1200" spc="10" dirty="0">
                          <a:effectLst/>
                        </a:rPr>
                        <a:t> </a:t>
                      </a:r>
                      <a:r>
                        <a:rPr lang="vi-VN" sz="1200" spc="-5" dirty="0">
                          <a:effectLst/>
                        </a:rPr>
                        <a:t>t</a:t>
                      </a:r>
                      <a:r>
                        <a:rPr lang="vi-VN" sz="1200" spc="5" dirty="0">
                          <a:effectLst/>
                        </a:rPr>
                        <a:t>i</a:t>
                      </a:r>
                      <a:r>
                        <a:rPr lang="vi-VN" sz="1200" spc="-10" dirty="0">
                          <a:effectLst/>
                        </a:rPr>
                        <a:t>ế</a:t>
                      </a:r>
                      <a:r>
                        <a:rPr lang="vi-VN" sz="1200" dirty="0">
                          <a:effectLst/>
                        </a:rPr>
                        <a:t>t k</a:t>
                      </a:r>
                      <a:r>
                        <a:rPr lang="vi-VN" sz="1200" spc="10" dirty="0">
                          <a:effectLst/>
                        </a:rPr>
                        <a:t>i</a:t>
                      </a:r>
                      <a:r>
                        <a:rPr lang="vi-VN" sz="1200" dirty="0">
                          <a:effectLst/>
                        </a:rPr>
                        <a:t>ệm</a:t>
                      </a:r>
                      <a:r>
                        <a:rPr lang="vi-VN" sz="1200" spc="-25" dirty="0">
                          <a:effectLst/>
                        </a:rPr>
                        <a:t> </a:t>
                      </a:r>
                      <a:r>
                        <a:rPr lang="vi-VN" sz="1200" dirty="0">
                          <a:effectLst/>
                        </a:rPr>
                        <a:t>và </a:t>
                      </a:r>
                      <a:r>
                        <a:rPr lang="vi-VN" sz="1200" spc="5" dirty="0">
                          <a:effectLst/>
                        </a:rPr>
                        <a:t>s</a:t>
                      </a:r>
                      <a:r>
                        <a:rPr lang="vi-VN" sz="1200" dirty="0">
                          <a:effectLst/>
                        </a:rPr>
                        <a:t>ử</a:t>
                      </a:r>
                      <a:r>
                        <a:rPr lang="vi-VN" sz="1200" spc="-5" dirty="0">
                          <a:effectLst/>
                        </a:rPr>
                        <a:t> d</a:t>
                      </a:r>
                      <a:r>
                        <a:rPr lang="vi-VN" sz="1200" spc="5" dirty="0">
                          <a:effectLst/>
                        </a:rPr>
                        <a:t>ụ</a:t>
                      </a:r>
                      <a:r>
                        <a:rPr lang="vi-VN" sz="1200" spc="-5" dirty="0">
                          <a:effectLst/>
                        </a:rPr>
                        <a:t>n</a:t>
                      </a:r>
                      <a:r>
                        <a:rPr lang="vi-VN" sz="1200" dirty="0">
                          <a:effectLst/>
                        </a:rPr>
                        <a:t>g t</a:t>
                      </a:r>
                      <a:r>
                        <a:rPr lang="vi-VN" sz="1200" spc="5" dirty="0">
                          <a:effectLst/>
                        </a:rPr>
                        <a:t>i</a:t>
                      </a:r>
                      <a:r>
                        <a:rPr lang="vi-VN" sz="1200" spc="-15" dirty="0">
                          <a:effectLst/>
                        </a:rPr>
                        <a:t>ề</a:t>
                      </a:r>
                      <a:r>
                        <a:rPr lang="vi-VN" sz="1200" dirty="0">
                          <a:effectLst/>
                        </a:rPr>
                        <a:t>n</a:t>
                      </a:r>
                      <a:r>
                        <a:rPr lang="vi-VN" sz="1200" spc="-10" dirty="0">
                          <a:effectLst/>
                        </a:rPr>
                        <a:t> </a:t>
                      </a:r>
                      <a:r>
                        <a:rPr lang="vi-VN" sz="1200" spc="5" dirty="0">
                          <a:effectLst/>
                        </a:rPr>
                        <a:t>h</a:t>
                      </a:r>
                      <a:r>
                        <a:rPr lang="vi-VN" sz="1200" spc="-10" dirty="0">
                          <a:effectLst/>
                        </a:rPr>
                        <a:t>ợ</a:t>
                      </a:r>
                      <a:r>
                        <a:rPr lang="vi-VN" sz="1200" dirty="0">
                          <a:effectLst/>
                        </a:rPr>
                        <a:t>p lí.</a:t>
                      </a:r>
                      <a:endParaRPr lang="vi-VN" sz="1050" dirty="0">
                        <a:effectLst/>
                        <a:latin typeface="Arial"/>
                        <a:ea typeface="Times New Roman"/>
                        <a:cs typeface="Times New Roman"/>
                      </a:endParaRPr>
                    </a:p>
                  </a:txBody>
                  <a:tcPr marL="49523" marR="49523" marT="0" marB="0"/>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xmlns="" val="28870780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wrap="square" lIns="91440" tIns="45720" rIns="91440" bIns="45720">
        <a:spAutoFit/>
      </a:bodyPr>
      <a:lstStyle>
        <a:defPPr algn="ctr">
          <a:defRPr sz="4400"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defRPr>
        </a:defPPr>
      </a:lstStyle>
    </a:spDef>
  </a:objectDefaults>
  <a:extraClrSchemeLst/>
</a:theme>
</file>

<file path=docProps/app.xml><?xml version="1.0" encoding="utf-8"?>
<Properties xmlns="http://schemas.openxmlformats.org/officeDocument/2006/extended-properties" xmlns:vt="http://schemas.openxmlformats.org/officeDocument/2006/docPropsVTypes">
  <TotalTime>421</TotalTime>
  <Words>2797</Words>
  <Application>Microsoft Office PowerPoint</Application>
  <PresentationFormat>On-screen Show (4:3)</PresentationFormat>
  <Paragraphs>273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Môn Đạo đức  trong chương trình hiện hành</vt:lpstr>
      <vt:lpstr>Môn Đạo đức trong chương trình hiện hành</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Manh Ha</cp:lastModifiedBy>
  <cp:revision>45</cp:revision>
  <dcterms:created xsi:type="dcterms:W3CDTF">2019-07-26T00:51:45Z</dcterms:created>
  <dcterms:modified xsi:type="dcterms:W3CDTF">2019-08-15T08:55:26Z</dcterms:modified>
</cp:coreProperties>
</file>